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902" r:id="rId5"/>
  </p:sldMasterIdLst>
  <p:notesMasterIdLst>
    <p:notesMasterId r:id="rId24"/>
  </p:notesMasterIdLst>
  <p:handoutMasterIdLst>
    <p:handoutMasterId r:id="rId25"/>
  </p:handoutMasterIdLst>
  <p:sldIdLst>
    <p:sldId id="256" r:id="rId6"/>
    <p:sldId id="257" r:id="rId7"/>
    <p:sldId id="565" r:id="rId8"/>
    <p:sldId id="611" r:id="rId9"/>
    <p:sldId id="582" r:id="rId10"/>
    <p:sldId id="586" r:id="rId11"/>
    <p:sldId id="575" r:id="rId12"/>
    <p:sldId id="590" r:id="rId13"/>
    <p:sldId id="600" r:id="rId14"/>
    <p:sldId id="602" r:id="rId15"/>
    <p:sldId id="606" r:id="rId16"/>
    <p:sldId id="609" r:id="rId17"/>
    <p:sldId id="610" r:id="rId18"/>
    <p:sldId id="603" r:id="rId19"/>
    <p:sldId id="570" r:id="rId20"/>
    <p:sldId id="612" r:id="rId21"/>
    <p:sldId id="597" r:id="rId22"/>
    <p:sldId id="258" r:id="rId23"/>
  </p:sldIdLst>
  <p:sldSz cx="9144000" cy="6858000" type="screen4x3"/>
  <p:notesSz cx="6858000" cy="2247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CE9A4D-6EDC-4240-7CCF-42E73F0A22A5}" name="Romig, Laura" initials="RL" userId="S::lromig_savechildren.org#ext#@live.johnshopkins.edu::78756dc1-0a4a-4898-8621-38b5808560f5" providerId="AD"/>
  <p188:author id="{5F39357F-4065-8F64-26AD-7A0C00EE8050}" name="Hannah Hamrick" initials="HH" userId="Hannah Hamrick" providerId="None"/>
  <p188:author id="{BF14BF98-0018-BBD9-2436-A98A59004548}" name="Hannah Hamrick" initials="HH" userId="S::hhamric2@jh.edu::f9e3db35-8e44-4dea-a612-dd33524c4c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ertram, Kathryn" initials="BK" lastIdx="4" clrIdx="6">
    <p:extLst>
      <p:ext uri="{19B8F6BF-5375-455C-9EA6-DF929625EA0E}">
        <p15:presenceInfo xmlns:p15="http://schemas.microsoft.com/office/powerpoint/2012/main" userId="S::kbertram@savechildren.org::2daadf19-984f-4214-b6e8-6a97870d9769" providerId="AD"/>
      </p:ext>
    </p:extLst>
  </p:cmAuthor>
  <p:cmAuthor id="1" name="Toney, Ryan" initials="TR" lastIdx="16" clrIdx="0">
    <p:extLst>
      <p:ext uri="{19B8F6BF-5375-455C-9EA6-DF929625EA0E}">
        <p15:presenceInfo xmlns:p15="http://schemas.microsoft.com/office/powerpoint/2012/main" userId="S-1-5-21-1794262703-530063779-3795828387-52931" providerId="AD"/>
      </p:ext>
    </p:extLst>
  </p:cmAuthor>
  <p:cmAuthor id="8" name="Massai, Donatella" initials="MD" lastIdx="6" clrIdx="7">
    <p:extLst>
      <p:ext uri="{19B8F6BF-5375-455C-9EA6-DF929625EA0E}">
        <p15:presenceInfo xmlns:p15="http://schemas.microsoft.com/office/powerpoint/2012/main" userId="S::dmassai@savechildren.org::2f39dcee-2957-4193-8502-925d93d74226" providerId="AD"/>
      </p:ext>
    </p:extLst>
  </p:cmAuthor>
  <p:cmAuthor id="2" name="Toney, Ryan" initials="TR [2]" lastIdx="16" clrIdx="1">
    <p:extLst>
      <p:ext uri="{19B8F6BF-5375-455C-9EA6-DF929625EA0E}">
        <p15:presenceInfo xmlns:p15="http://schemas.microsoft.com/office/powerpoint/2012/main" userId="S::rtoney@savechildren.org::7b6b5468-d78e-4aa6-9a0f-af121431d583" providerId="AD"/>
      </p:ext>
    </p:extLst>
  </p:cmAuthor>
  <p:cmAuthor id="9" name="Cardinal, Laura" initials="CL" lastIdx="17" clrIdx="8">
    <p:extLst>
      <p:ext uri="{19B8F6BF-5375-455C-9EA6-DF929625EA0E}">
        <p15:presenceInfo xmlns:p15="http://schemas.microsoft.com/office/powerpoint/2012/main" userId="S::lcardinal@savechildren.org::f9a613ae-1b5b-4403-8370-6ac7c8aa72ed" providerId="AD"/>
      </p:ext>
    </p:extLst>
  </p:cmAuthor>
  <p:cmAuthor id="3" name="Elkins, David" initials="ED" lastIdx="1" clrIdx="2">
    <p:extLst>
      <p:ext uri="{19B8F6BF-5375-455C-9EA6-DF929625EA0E}">
        <p15:presenceInfo xmlns:p15="http://schemas.microsoft.com/office/powerpoint/2012/main" userId="S::delkins@savechildren.org::cc71e77c-885b-4329-b302-b11c3a0855df" providerId="AD"/>
      </p:ext>
    </p:extLst>
  </p:cmAuthor>
  <p:cmAuthor id="10" name="Beattie, Karyn" initials="BK" lastIdx="5" clrIdx="9">
    <p:extLst>
      <p:ext uri="{19B8F6BF-5375-455C-9EA6-DF929625EA0E}">
        <p15:presenceInfo xmlns:p15="http://schemas.microsoft.com/office/powerpoint/2012/main" userId="S::karyn.beattie_savethechildren.org#ext#@savechildren.org::6e282cd1-9c2e-4267-955e-48222dc2b3d8" providerId="AD"/>
      </p:ext>
    </p:extLst>
  </p:cmAuthor>
  <p:cmAuthor id="4" name="Hartness, Jesse" initials="HJ" lastIdx="16" clrIdx="3">
    <p:extLst>
      <p:ext uri="{19B8F6BF-5375-455C-9EA6-DF929625EA0E}">
        <p15:presenceInfo xmlns:p15="http://schemas.microsoft.com/office/powerpoint/2012/main" userId="S::jhartness@savechildren.org::e43cae0d-b0be-46cb-9bd3-b95e22576740" providerId="AD"/>
      </p:ext>
    </p:extLst>
  </p:cmAuthor>
  <p:cmAuthor id="11" name="Michelle Hanegaard" initials="MH" lastIdx="3" clrIdx="10">
    <p:extLst>
      <p:ext uri="{19B8F6BF-5375-455C-9EA6-DF929625EA0E}">
        <p15:presenceInfo xmlns:p15="http://schemas.microsoft.com/office/powerpoint/2012/main" userId="S::michelle.hanegaard_uk-med.org#ext#@savechildren.org::4088f8d4-cbd7-48f9-a8f3-b8c06ee4cef1" providerId="AD"/>
      </p:ext>
    </p:extLst>
  </p:cmAuthor>
  <p:cmAuthor id="5" name="Guest User" initials="GU" lastIdx="8" clrIdx="4">
    <p:extLst>
      <p:ext uri="{19B8F6BF-5375-455C-9EA6-DF929625EA0E}">
        <p15:presenceInfo xmlns:p15="http://schemas.microsoft.com/office/powerpoint/2012/main" userId="S::urn:spo:anon#bfa18022a7d72a05598fcf0679543e67af267d4a714fa4fff42b5f2446c1602d::" providerId="AD"/>
      </p:ext>
    </p:extLst>
  </p:cmAuthor>
  <p:cmAuthor id="12" name="Romig, Laura" initials="RL" lastIdx="10" clrIdx="11">
    <p:extLst>
      <p:ext uri="{19B8F6BF-5375-455C-9EA6-DF929625EA0E}">
        <p15:presenceInfo xmlns:p15="http://schemas.microsoft.com/office/powerpoint/2012/main" userId="S::lromig@savechildren.org::d18f9edb-0ab4-48b9-b46b-a11c47436c90" providerId="AD"/>
      </p:ext>
    </p:extLst>
  </p:cmAuthor>
  <p:cmAuthor id="6" name="Elghazaly, Mohamed" initials="EM" lastIdx="5" clrIdx="5">
    <p:extLst>
      <p:ext uri="{19B8F6BF-5375-455C-9EA6-DF929625EA0E}">
        <p15:presenceInfo xmlns:p15="http://schemas.microsoft.com/office/powerpoint/2012/main" userId="S::melghazaly@savechildren.org::617722ea-758e-4d1d-8ab1-5080d8d208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BA0C2F"/>
    <a:srgbClr val="651D32"/>
    <a:srgbClr val="CFCDC9"/>
    <a:srgbClr val="6C6463"/>
    <a:srgbClr val="635C5B"/>
    <a:srgbClr val="E7E7E5"/>
    <a:srgbClr val="CC6600"/>
    <a:srgbClr val="6434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A2FA2-4B9C-B964-E05F-76E79CEE0E8F}" v="121" dt="2022-07-28T02:15:16.425"/>
    <p1510:client id="{C0DF00AA-061F-F9BE-AE71-673FB056F450}" v="2" dt="2022-07-27T12:46:28.184"/>
    <p1510:client id="{5461E66F-0649-1514-3F57-7548ED02B72B}" v="72" dt="2022-07-28T01:17:03.558"/>
    <p1510:client id="{48172EEF-A621-0A74-35CF-8A24BA7A8D63}" v="4" dt="2022-07-27T14:30:01.479"/>
    <p1510:client id="{CA098C58-7859-49C8-9438-029E859FFABE}" v="1007" dt="2022-07-28T11:27:11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9" autoAdjust="0"/>
    <p:restoredTop sz="56145" autoAdjust="0"/>
  </p:normalViewPr>
  <p:slideViewPr>
    <p:cSldViewPr snapToGrid="0">
      <p:cViewPr varScale="1">
        <p:scale>
          <a:sx n="35" d="100"/>
          <a:sy n="35" d="100"/>
        </p:scale>
        <p:origin x="1692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367FBF-4FDA-4CAC-882A-B9F19C35B59E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FADCA1-E672-45F1-8792-8D4F1D7AE9FB}">
      <dgm:prSet phldrT="[Text]" phldr="0"/>
      <dgm:spPr/>
      <dgm:t>
        <a:bodyPr/>
        <a:lstStyle/>
        <a:p>
          <a:r>
            <a:rPr lang="en-US">
              <a:latin typeface="Calibri"/>
              <a:cs typeface="Calibri"/>
            </a:rPr>
            <a:t>Develop learning objectives &amp; target audience</a:t>
          </a:r>
        </a:p>
      </dgm:t>
    </dgm:pt>
    <dgm:pt modelId="{7F66C9B3-3D6B-4469-ACFF-73F677217383}" type="parTrans" cxnId="{4CD1E6CF-DD07-4CCA-BD09-8959B0977AC8}">
      <dgm:prSet/>
      <dgm:spPr/>
      <dgm:t>
        <a:bodyPr/>
        <a:lstStyle/>
        <a:p>
          <a:endParaRPr lang="en-US"/>
        </a:p>
      </dgm:t>
    </dgm:pt>
    <dgm:pt modelId="{B8B86731-9FAB-4FC8-981D-EF5AC2667F41}" type="sibTrans" cxnId="{4CD1E6CF-DD07-4CCA-BD09-8959B0977AC8}">
      <dgm:prSet/>
      <dgm:spPr/>
      <dgm:t>
        <a:bodyPr/>
        <a:lstStyle/>
        <a:p>
          <a:endParaRPr lang="en-US"/>
        </a:p>
      </dgm:t>
    </dgm:pt>
    <dgm:pt modelId="{7DC6A954-A7F1-4FCE-AFB5-AE98C325E71C}">
      <dgm:prSet phldrT="[Text]" phldr="0"/>
      <dgm:spPr/>
      <dgm:t>
        <a:bodyPr/>
        <a:lstStyle/>
        <a:p>
          <a:r>
            <a:rPr lang="en-US" b="0">
              <a:latin typeface="Calibri"/>
              <a:cs typeface="Calibri"/>
            </a:rPr>
            <a:t>Build consensus with READY SMEs</a:t>
          </a:r>
        </a:p>
      </dgm:t>
    </dgm:pt>
    <dgm:pt modelId="{EDDC5910-5D4A-4FF4-8F6B-A788B67F7F4C}" type="parTrans" cxnId="{68E087A4-5117-407A-90FF-8EE53842DEC2}">
      <dgm:prSet/>
      <dgm:spPr/>
      <dgm:t>
        <a:bodyPr/>
        <a:lstStyle/>
        <a:p>
          <a:endParaRPr lang="en-US"/>
        </a:p>
      </dgm:t>
    </dgm:pt>
    <dgm:pt modelId="{BD6F7D47-3C98-40B9-881E-8F04A0D2B09E}" type="sibTrans" cxnId="{68E087A4-5117-407A-90FF-8EE53842DEC2}">
      <dgm:prSet/>
      <dgm:spPr/>
      <dgm:t>
        <a:bodyPr/>
        <a:lstStyle/>
        <a:p>
          <a:endParaRPr lang="en-US"/>
        </a:p>
      </dgm:t>
    </dgm:pt>
    <dgm:pt modelId="{0E4B51E9-3E7B-434C-98CE-51C339108524}">
      <dgm:prSet phldr="0"/>
      <dgm:spPr/>
      <dgm:t>
        <a:bodyPr/>
        <a:lstStyle/>
        <a:p>
          <a:pPr rtl="0">
            <a:defRPr b="1"/>
          </a:pPr>
          <a:r>
            <a:rPr lang="en-US">
              <a:latin typeface="Calibri"/>
              <a:cs typeface="Calibri"/>
            </a:rPr>
            <a:t>April – May 2021</a:t>
          </a:r>
        </a:p>
      </dgm:t>
    </dgm:pt>
    <dgm:pt modelId="{E08AEB0C-E75C-4021-B7B0-0141614AA9E4}" type="parTrans" cxnId="{4D221FA7-C7CC-4D83-8329-B7FFE2CF69DC}">
      <dgm:prSet/>
      <dgm:spPr/>
      <dgm:t>
        <a:bodyPr/>
        <a:lstStyle/>
        <a:p>
          <a:endParaRPr lang="en-US"/>
        </a:p>
      </dgm:t>
    </dgm:pt>
    <dgm:pt modelId="{725EAB80-BEFA-489B-B177-AEF1C7C357E9}" type="sibTrans" cxnId="{4D221FA7-C7CC-4D83-8329-B7FFE2CF69DC}">
      <dgm:prSet/>
      <dgm:spPr/>
      <dgm:t>
        <a:bodyPr/>
        <a:lstStyle/>
        <a:p>
          <a:endParaRPr lang="en-US"/>
        </a:p>
      </dgm:t>
    </dgm:pt>
    <dgm:pt modelId="{09269D1B-56BC-43F7-B7E3-5FE5520B7EFC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June - July</a:t>
          </a:r>
        </a:p>
      </dgm:t>
    </dgm:pt>
    <dgm:pt modelId="{DC6EC21C-0E24-4910-A5BB-B2E4469725B2}" type="parTrans" cxnId="{BC9AF41F-FAE8-40C1-B17E-00443D0C8078}">
      <dgm:prSet/>
      <dgm:spPr/>
      <dgm:t>
        <a:bodyPr/>
        <a:lstStyle/>
        <a:p>
          <a:endParaRPr lang="en-US"/>
        </a:p>
      </dgm:t>
    </dgm:pt>
    <dgm:pt modelId="{2B56D03A-787B-4EB3-ACED-8C23D022D921}" type="sibTrans" cxnId="{BC9AF41F-FAE8-40C1-B17E-00443D0C8078}">
      <dgm:prSet/>
      <dgm:spPr/>
      <dgm:t>
        <a:bodyPr/>
        <a:lstStyle/>
        <a:p>
          <a:endParaRPr lang="en-US"/>
        </a:p>
      </dgm:t>
    </dgm:pt>
    <dgm:pt modelId="{81D6BA77-4B8F-4627-BE4E-3A936C25012D}">
      <dgm:prSet phldr="0"/>
      <dgm:spPr/>
      <dgm:t>
        <a:bodyPr/>
        <a:lstStyle/>
        <a:p>
          <a:r>
            <a:rPr lang="en-US" b="0" dirty="0">
              <a:latin typeface="Calibri"/>
              <a:cs typeface="Calibri"/>
            </a:rPr>
            <a:t>Build basic game construct</a:t>
          </a:r>
        </a:p>
      </dgm:t>
    </dgm:pt>
    <dgm:pt modelId="{7CC7EB56-C02D-4B2B-83F5-5DFD6E88C99B}" type="parTrans" cxnId="{26E0EF7D-3C98-47A2-B1BA-4724C2343FBB}">
      <dgm:prSet/>
      <dgm:spPr/>
      <dgm:t>
        <a:bodyPr/>
        <a:lstStyle/>
        <a:p>
          <a:endParaRPr lang="en-US"/>
        </a:p>
      </dgm:t>
    </dgm:pt>
    <dgm:pt modelId="{3CAFB533-A410-4FFF-940E-4A0A78291400}" type="sibTrans" cxnId="{26E0EF7D-3C98-47A2-B1BA-4724C2343FBB}">
      <dgm:prSet/>
      <dgm:spPr/>
      <dgm:t>
        <a:bodyPr/>
        <a:lstStyle/>
        <a:p>
          <a:endParaRPr lang="en-US"/>
        </a:p>
      </dgm:t>
    </dgm:pt>
    <dgm:pt modelId="{43FD7C35-58C0-407B-89CC-9E875CACC59D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Develop narrative draft</a:t>
          </a:r>
        </a:p>
      </dgm:t>
    </dgm:pt>
    <dgm:pt modelId="{9C0891E8-670C-480B-87E5-97EB0DA720E6}" type="parTrans" cxnId="{B7F13B96-6440-491B-873F-97B72EC7279B}">
      <dgm:prSet/>
      <dgm:spPr/>
      <dgm:t>
        <a:bodyPr/>
        <a:lstStyle/>
        <a:p>
          <a:endParaRPr lang="en-US"/>
        </a:p>
      </dgm:t>
    </dgm:pt>
    <dgm:pt modelId="{E0C90D05-52CF-4291-851B-C72AB4C2F85B}" type="sibTrans" cxnId="{B7F13B96-6440-491B-873F-97B72EC7279B}">
      <dgm:prSet/>
      <dgm:spPr/>
      <dgm:t>
        <a:bodyPr/>
        <a:lstStyle/>
        <a:p>
          <a:endParaRPr lang="en-US"/>
        </a:p>
      </dgm:t>
    </dgm:pt>
    <dgm:pt modelId="{9BBD2BA7-3562-40B0-BF89-25595EE0FF0A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August</a:t>
          </a:r>
        </a:p>
      </dgm:t>
    </dgm:pt>
    <dgm:pt modelId="{E932B66B-5F7F-44E4-A662-23B0D3868D1F}" type="parTrans" cxnId="{B7D7A0AC-A834-4EAC-9A13-735335FA91DA}">
      <dgm:prSet/>
      <dgm:spPr/>
      <dgm:t>
        <a:bodyPr/>
        <a:lstStyle/>
        <a:p>
          <a:endParaRPr lang="en-US"/>
        </a:p>
      </dgm:t>
    </dgm:pt>
    <dgm:pt modelId="{45D396C2-89A5-456D-A15F-25DBF4F38384}" type="sibTrans" cxnId="{B7D7A0AC-A834-4EAC-9A13-735335FA91DA}">
      <dgm:prSet/>
      <dgm:spPr/>
      <dgm:t>
        <a:bodyPr/>
        <a:lstStyle/>
        <a:p>
          <a:endParaRPr lang="en-US"/>
        </a:p>
      </dgm:t>
    </dgm:pt>
    <dgm:pt modelId="{8002B893-08D4-45A6-B3A4-A8551E636887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Script content for module 1</a:t>
          </a:r>
        </a:p>
      </dgm:t>
    </dgm:pt>
    <dgm:pt modelId="{4422717B-0AC0-4F64-B9E5-3602881455B4}" type="parTrans" cxnId="{E6A53EE3-BA61-4932-A426-1FA9F5C61B98}">
      <dgm:prSet/>
      <dgm:spPr/>
      <dgm:t>
        <a:bodyPr/>
        <a:lstStyle/>
        <a:p>
          <a:endParaRPr lang="en-US"/>
        </a:p>
      </dgm:t>
    </dgm:pt>
    <dgm:pt modelId="{8BF3AD99-54CD-42AC-803A-ABFFD1E7A6DB}" type="sibTrans" cxnId="{E6A53EE3-BA61-4932-A426-1FA9F5C61B98}">
      <dgm:prSet/>
      <dgm:spPr/>
      <dgm:t>
        <a:bodyPr/>
        <a:lstStyle/>
        <a:p>
          <a:endParaRPr lang="en-US"/>
        </a:p>
      </dgm:t>
    </dgm:pt>
    <dgm:pt modelId="{523316BE-E18D-4548-ACE8-3F0ED65443E8}">
      <dgm:prSet phldr="0"/>
      <dgm:spPr/>
      <dgm:t>
        <a:bodyPr/>
        <a:lstStyle/>
        <a:p>
          <a:r>
            <a:rPr lang="en-US" b="0" dirty="0">
              <a:latin typeface="Calibri"/>
              <a:cs typeface="Calibri"/>
            </a:rPr>
            <a:t>User testing 1 with internal and external stakeholders</a:t>
          </a:r>
        </a:p>
      </dgm:t>
    </dgm:pt>
    <dgm:pt modelId="{D8A2330F-ECC4-46B8-9A08-8B3A4B320DDF}" type="parTrans" cxnId="{6BA69833-7A21-43C4-8B11-EF5FE318325D}">
      <dgm:prSet/>
      <dgm:spPr/>
      <dgm:t>
        <a:bodyPr/>
        <a:lstStyle/>
        <a:p>
          <a:endParaRPr lang="en-US"/>
        </a:p>
      </dgm:t>
    </dgm:pt>
    <dgm:pt modelId="{C2C60C7B-360D-4FED-ACFF-FFFE5C7DF773}" type="sibTrans" cxnId="{6BA69833-7A21-43C4-8B11-EF5FE318325D}">
      <dgm:prSet/>
      <dgm:spPr/>
      <dgm:t>
        <a:bodyPr/>
        <a:lstStyle/>
        <a:p>
          <a:endParaRPr lang="en-US"/>
        </a:p>
      </dgm:t>
    </dgm:pt>
    <dgm:pt modelId="{32E627AA-0992-4043-9662-6876F5AF30F7}">
      <dgm:prSet phldrT="[Text]" phldr="0"/>
      <dgm:spPr/>
      <dgm:t>
        <a:bodyPr/>
        <a:lstStyle/>
        <a:p>
          <a:r>
            <a:rPr lang="en-US" b="0">
              <a:latin typeface="Calibri"/>
              <a:cs typeface="Calibri"/>
            </a:rPr>
            <a:t>Draft narrative summary</a:t>
          </a:r>
        </a:p>
      </dgm:t>
    </dgm:pt>
    <dgm:pt modelId="{6F76FAFA-B571-4D8F-94F1-D20C811591CA}" type="parTrans" cxnId="{A2506206-5302-4063-BD58-2EBF38B2B539}">
      <dgm:prSet/>
      <dgm:spPr/>
      <dgm:t>
        <a:bodyPr/>
        <a:lstStyle/>
        <a:p>
          <a:endParaRPr lang="en-US"/>
        </a:p>
      </dgm:t>
    </dgm:pt>
    <dgm:pt modelId="{A4A160D1-9D0C-4E92-93D4-02040DB4BB73}" type="sibTrans" cxnId="{A2506206-5302-4063-BD58-2EBF38B2B539}">
      <dgm:prSet/>
      <dgm:spPr/>
      <dgm:t>
        <a:bodyPr/>
        <a:lstStyle/>
        <a:p>
          <a:endParaRPr lang="en-US"/>
        </a:p>
      </dgm:t>
    </dgm:pt>
    <dgm:pt modelId="{98EA8901-9CE0-4E2A-A3DA-AA8C4AEE5D76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September</a:t>
          </a:r>
        </a:p>
      </dgm:t>
    </dgm:pt>
    <dgm:pt modelId="{4A118E1F-D325-4D3F-AEE0-1E4AB9258902}" type="parTrans" cxnId="{741A9473-E729-4AD8-8FE9-3AFA4AC4A86C}">
      <dgm:prSet/>
      <dgm:spPr/>
      <dgm:t>
        <a:bodyPr/>
        <a:lstStyle/>
        <a:p>
          <a:endParaRPr lang="en-US"/>
        </a:p>
      </dgm:t>
    </dgm:pt>
    <dgm:pt modelId="{3929F41F-343E-4741-9376-519E008CB27E}" type="sibTrans" cxnId="{741A9473-E729-4AD8-8FE9-3AFA4AC4A86C}">
      <dgm:prSet/>
      <dgm:spPr/>
      <dgm:t>
        <a:bodyPr/>
        <a:lstStyle/>
        <a:p>
          <a:endParaRPr lang="en-US"/>
        </a:p>
      </dgm:t>
    </dgm:pt>
    <dgm:pt modelId="{AF5C2EB1-B47F-476B-9C04-B9A04936D7A6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Integrate module 1 content into game construct</a:t>
          </a:r>
        </a:p>
      </dgm:t>
    </dgm:pt>
    <dgm:pt modelId="{D4031303-6E7C-42C0-815B-1A90D9720462}" type="parTrans" cxnId="{0351F1A5-1D4D-4D07-B9F3-FA5236C2A588}">
      <dgm:prSet/>
      <dgm:spPr/>
      <dgm:t>
        <a:bodyPr/>
        <a:lstStyle/>
        <a:p>
          <a:endParaRPr lang="en-US"/>
        </a:p>
      </dgm:t>
    </dgm:pt>
    <dgm:pt modelId="{37B7281B-43CA-49CC-9A89-AF05BF7A26AB}" type="sibTrans" cxnId="{0351F1A5-1D4D-4D07-B9F3-FA5236C2A588}">
      <dgm:prSet/>
      <dgm:spPr/>
      <dgm:t>
        <a:bodyPr/>
        <a:lstStyle/>
        <a:p>
          <a:endParaRPr lang="en-US"/>
        </a:p>
      </dgm:t>
    </dgm:pt>
    <dgm:pt modelId="{14602ACE-FFF6-4ADB-8921-89D7CD4E8275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Script content for module 2</a:t>
          </a:r>
        </a:p>
      </dgm:t>
    </dgm:pt>
    <dgm:pt modelId="{51B099F1-3E64-4CB7-B6CA-26EB8F568E9F}" type="parTrans" cxnId="{218A7382-68F4-4400-8C94-FBEE6242FB7D}">
      <dgm:prSet/>
      <dgm:spPr/>
      <dgm:t>
        <a:bodyPr/>
        <a:lstStyle/>
        <a:p>
          <a:endParaRPr lang="en-US"/>
        </a:p>
      </dgm:t>
    </dgm:pt>
    <dgm:pt modelId="{9D1878E6-0B81-4B06-8C76-3009F139592F}" type="sibTrans" cxnId="{218A7382-68F4-4400-8C94-FBEE6242FB7D}">
      <dgm:prSet/>
      <dgm:spPr/>
      <dgm:t>
        <a:bodyPr/>
        <a:lstStyle/>
        <a:p>
          <a:endParaRPr lang="en-US"/>
        </a:p>
      </dgm:t>
    </dgm:pt>
    <dgm:pt modelId="{A8AF184A-2681-4087-8548-CB9A7B122F1C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User testing 2</a:t>
          </a:r>
        </a:p>
      </dgm:t>
    </dgm:pt>
    <dgm:pt modelId="{860C59B0-4FC1-4BAC-B2AA-C8B7A7DCFE95}" type="parTrans" cxnId="{371C2089-AB04-4D56-BEF1-795F7AB9C2CF}">
      <dgm:prSet/>
      <dgm:spPr/>
      <dgm:t>
        <a:bodyPr/>
        <a:lstStyle/>
        <a:p>
          <a:endParaRPr lang="en-US"/>
        </a:p>
      </dgm:t>
    </dgm:pt>
    <dgm:pt modelId="{1B4B42F3-6FA2-4105-9F84-15BD69B7F6E5}" type="sibTrans" cxnId="{371C2089-AB04-4D56-BEF1-795F7AB9C2CF}">
      <dgm:prSet/>
      <dgm:spPr/>
      <dgm:t>
        <a:bodyPr/>
        <a:lstStyle/>
        <a:p>
          <a:endParaRPr lang="en-US"/>
        </a:p>
      </dgm:t>
    </dgm:pt>
    <dgm:pt modelId="{399A79C4-998A-4FE8-A3DF-1592FD5074C6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October</a:t>
          </a:r>
        </a:p>
      </dgm:t>
    </dgm:pt>
    <dgm:pt modelId="{81AD89C8-69FA-4965-B84D-6B36D5574FD8}" type="parTrans" cxnId="{B4AD34B0-F51C-4FF0-A501-5639BD0AF3AA}">
      <dgm:prSet/>
      <dgm:spPr/>
      <dgm:t>
        <a:bodyPr/>
        <a:lstStyle/>
        <a:p>
          <a:endParaRPr lang="en-US"/>
        </a:p>
      </dgm:t>
    </dgm:pt>
    <dgm:pt modelId="{692E5F1B-36AD-464C-94D9-DFD9515ACAD8}" type="sibTrans" cxnId="{B4AD34B0-F51C-4FF0-A501-5639BD0AF3AA}">
      <dgm:prSet/>
      <dgm:spPr/>
      <dgm:t>
        <a:bodyPr/>
        <a:lstStyle/>
        <a:p>
          <a:endParaRPr lang="en-US"/>
        </a:p>
      </dgm:t>
    </dgm:pt>
    <dgm:pt modelId="{56CDAA4D-751D-4FEC-BB0E-01FD2245840F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Integrate module 2 content into game construct</a:t>
          </a:r>
        </a:p>
      </dgm:t>
    </dgm:pt>
    <dgm:pt modelId="{776492D0-C136-4A99-B128-C45D9B01EE14}" type="parTrans" cxnId="{ABB6168F-CEC5-4196-AE76-E375A70A94DD}">
      <dgm:prSet/>
      <dgm:spPr/>
      <dgm:t>
        <a:bodyPr/>
        <a:lstStyle/>
        <a:p>
          <a:endParaRPr lang="en-US"/>
        </a:p>
      </dgm:t>
    </dgm:pt>
    <dgm:pt modelId="{B105597A-DAA0-47C7-9CC4-4E57E3E56841}" type="sibTrans" cxnId="{ABB6168F-CEC5-4196-AE76-E375A70A94DD}">
      <dgm:prSet/>
      <dgm:spPr/>
      <dgm:t>
        <a:bodyPr/>
        <a:lstStyle/>
        <a:p>
          <a:endParaRPr lang="en-US"/>
        </a:p>
      </dgm:t>
    </dgm:pt>
    <dgm:pt modelId="{A16D0F43-F2A5-485F-B213-AB4178F223DA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User testing 3: Final</a:t>
          </a:r>
        </a:p>
      </dgm:t>
    </dgm:pt>
    <dgm:pt modelId="{EBED6B35-90BE-4CB8-B57C-4545DB060FBC}" type="parTrans" cxnId="{2D9E1CFC-E7B5-4ABF-A66C-FAD606A65A0B}">
      <dgm:prSet/>
      <dgm:spPr/>
      <dgm:t>
        <a:bodyPr/>
        <a:lstStyle/>
        <a:p>
          <a:endParaRPr lang="en-US"/>
        </a:p>
      </dgm:t>
    </dgm:pt>
    <dgm:pt modelId="{308B2E02-DB04-4824-9763-B8FB95F0BEEA}" type="sibTrans" cxnId="{2D9E1CFC-E7B5-4ABF-A66C-FAD606A65A0B}">
      <dgm:prSet/>
      <dgm:spPr/>
      <dgm:t>
        <a:bodyPr/>
        <a:lstStyle/>
        <a:p>
          <a:endParaRPr lang="en-US"/>
        </a:p>
      </dgm:t>
    </dgm:pt>
    <dgm:pt modelId="{C68F7851-B33F-405B-B952-9E55EF162A42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November</a:t>
          </a:r>
        </a:p>
      </dgm:t>
    </dgm:pt>
    <dgm:pt modelId="{A1905D64-F081-4847-A97F-C6AB3B29E0DB}" type="parTrans" cxnId="{63843CD7-C201-4A72-A3A4-6070544E53F6}">
      <dgm:prSet/>
      <dgm:spPr/>
      <dgm:t>
        <a:bodyPr/>
        <a:lstStyle/>
        <a:p>
          <a:endParaRPr lang="en-US"/>
        </a:p>
      </dgm:t>
    </dgm:pt>
    <dgm:pt modelId="{902DDD96-596D-4D46-8EEA-E6E108A793C3}" type="sibTrans" cxnId="{63843CD7-C201-4A72-A3A4-6070544E53F6}">
      <dgm:prSet/>
      <dgm:spPr/>
      <dgm:t>
        <a:bodyPr/>
        <a:lstStyle/>
        <a:p>
          <a:endParaRPr lang="en-US"/>
        </a:p>
      </dgm:t>
    </dgm:pt>
    <dgm:pt modelId="{1EB863B1-9E5F-422B-877C-0C45E3A51B57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Final content and game construct updates</a:t>
          </a:r>
        </a:p>
      </dgm:t>
    </dgm:pt>
    <dgm:pt modelId="{833D08E2-8F1C-4E00-9773-08A06EE25FAF}" type="parTrans" cxnId="{F312CB42-1263-4B64-AA62-AAA765587BEB}">
      <dgm:prSet/>
      <dgm:spPr/>
      <dgm:t>
        <a:bodyPr/>
        <a:lstStyle/>
        <a:p>
          <a:endParaRPr lang="en-US"/>
        </a:p>
      </dgm:t>
    </dgm:pt>
    <dgm:pt modelId="{486D344D-1211-44D0-A5BA-90C96E2C1B0F}" type="sibTrans" cxnId="{F312CB42-1263-4B64-AA62-AAA765587BEB}">
      <dgm:prSet/>
      <dgm:spPr/>
      <dgm:t>
        <a:bodyPr/>
        <a:lstStyle/>
        <a:p>
          <a:endParaRPr lang="en-US"/>
        </a:p>
      </dgm:t>
    </dgm:pt>
    <dgm:pt modelId="{A4AA6B44-C5B8-4473-8C9B-4ECC7444261F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December</a:t>
          </a:r>
        </a:p>
      </dgm:t>
    </dgm:pt>
    <dgm:pt modelId="{4E19A722-BF86-4FF8-8D1D-1ABD6D710931}" type="parTrans" cxnId="{FBF664AF-2754-47A1-B0FD-2177CCA97431}">
      <dgm:prSet/>
      <dgm:spPr/>
      <dgm:t>
        <a:bodyPr/>
        <a:lstStyle/>
        <a:p>
          <a:endParaRPr lang="en-US"/>
        </a:p>
      </dgm:t>
    </dgm:pt>
    <dgm:pt modelId="{E4FB016D-4738-4B1C-8D09-B7FFCFD3C7C2}" type="sibTrans" cxnId="{FBF664AF-2754-47A1-B0FD-2177CCA97431}">
      <dgm:prSet/>
      <dgm:spPr/>
      <dgm:t>
        <a:bodyPr/>
        <a:lstStyle/>
        <a:p>
          <a:endParaRPr lang="en-US"/>
        </a:p>
      </dgm:t>
    </dgm:pt>
    <dgm:pt modelId="{1BB3DE94-A375-4D39-A286-FA9B0547EE5D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Online deployment of simulation</a:t>
          </a:r>
        </a:p>
      </dgm:t>
    </dgm:pt>
    <dgm:pt modelId="{BF89A690-FB75-4F2C-93D3-A5EBC7155E3E}" type="parTrans" cxnId="{066BFD54-A634-4346-B514-4F35411AB739}">
      <dgm:prSet/>
      <dgm:spPr/>
      <dgm:t>
        <a:bodyPr/>
        <a:lstStyle/>
        <a:p>
          <a:endParaRPr lang="en-US"/>
        </a:p>
      </dgm:t>
    </dgm:pt>
    <dgm:pt modelId="{86888DDB-360E-42EC-898F-075018923D9A}" type="sibTrans" cxnId="{066BFD54-A634-4346-B514-4F35411AB739}">
      <dgm:prSet/>
      <dgm:spPr/>
      <dgm:t>
        <a:bodyPr/>
        <a:lstStyle/>
        <a:p>
          <a:endParaRPr lang="en-US"/>
        </a:p>
      </dgm:t>
    </dgm:pt>
    <dgm:pt modelId="{0288067B-2284-485D-AA67-2E6FB1C87D44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Available for open access</a:t>
          </a:r>
        </a:p>
      </dgm:t>
    </dgm:pt>
    <dgm:pt modelId="{3AAC7690-0BF6-4C67-9E04-D722CC1B80E8}" type="parTrans" cxnId="{B7678E1C-6770-426F-B132-2131A2E321A3}">
      <dgm:prSet/>
      <dgm:spPr/>
      <dgm:t>
        <a:bodyPr/>
        <a:lstStyle/>
        <a:p>
          <a:endParaRPr lang="en-US"/>
        </a:p>
      </dgm:t>
    </dgm:pt>
    <dgm:pt modelId="{605CA5D3-B68E-498E-B290-AF8A742631D3}" type="sibTrans" cxnId="{B7678E1C-6770-426F-B132-2131A2E321A3}">
      <dgm:prSet/>
      <dgm:spPr/>
      <dgm:t>
        <a:bodyPr/>
        <a:lstStyle/>
        <a:p>
          <a:endParaRPr lang="en-US"/>
        </a:p>
      </dgm:t>
    </dgm:pt>
    <dgm:pt modelId="{49D93123-F7B3-4EA9-8429-395EB2E2CF8B}">
      <dgm:prSet phldr="0"/>
      <dgm:spPr/>
      <dgm:t>
        <a:bodyPr/>
        <a:lstStyle/>
        <a:p>
          <a:pPr>
            <a:defRPr b="1"/>
          </a:pPr>
          <a:r>
            <a:rPr lang="en-US" b="1">
              <a:latin typeface="Calibri"/>
              <a:cs typeface="Calibri"/>
            </a:rPr>
            <a:t>Jan – Mar 2022</a:t>
          </a:r>
        </a:p>
      </dgm:t>
    </dgm:pt>
    <dgm:pt modelId="{0B23636A-5F00-4C31-A5C7-D001F75BF8A5}" type="parTrans" cxnId="{4C0C00B1-C4F8-4E02-88CB-CDC75DB3CEB3}">
      <dgm:prSet/>
      <dgm:spPr/>
      <dgm:t>
        <a:bodyPr/>
        <a:lstStyle/>
        <a:p>
          <a:endParaRPr lang="en-US"/>
        </a:p>
      </dgm:t>
    </dgm:pt>
    <dgm:pt modelId="{101190C2-9150-4D9F-806C-5FCEBC365D45}" type="sibTrans" cxnId="{4C0C00B1-C4F8-4E02-88CB-CDC75DB3CEB3}">
      <dgm:prSet/>
      <dgm:spPr/>
      <dgm:t>
        <a:bodyPr/>
        <a:lstStyle/>
        <a:p>
          <a:endParaRPr lang="en-US"/>
        </a:p>
      </dgm:t>
    </dgm:pt>
    <dgm:pt modelId="{1F8F7EB8-61B0-4FAE-87E5-C41E07903F7A}">
      <dgm:prSet phldr="0"/>
      <dgm:spPr/>
      <dgm:t>
        <a:bodyPr/>
        <a:lstStyle/>
        <a:p>
          <a:r>
            <a:rPr lang="en-US" b="1">
              <a:latin typeface="Calibri"/>
              <a:cs typeface="Calibri"/>
            </a:rPr>
            <a:t>Pilot Events &amp; Launch</a:t>
          </a:r>
        </a:p>
      </dgm:t>
    </dgm:pt>
    <dgm:pt modelId="{AE8B2DFD-B43D-4FC3-A5CF-725D8F83AE6E}" type="parTrans" cxnId="{E4FEFDCE-943B-4580-BFBA-22DE7D93B04E}">
      <dgm:prSet/>
      <dgm:spPr/>
      <dgm:t>
        <a:bodyPr/>
        <a:lstStyle/>
        <a:p>
          <a:endParaRPr lang="en-US"/>
        </a:p>
      </dgm:t>
    </dgm:pt>
    <dgm:pt modelId="{FA92681D-3DFA-4FA3-9451-762C9BF2E7F9}" type="sibTrans" cxnId="{E4FEFDCE-943B-4580-BFBA-22DE7D93B04E}">
      <dgm:prSet/>
      <dgm:spPr/>
      <dgm:t>
        <a:bodyPr/>
        <a:lstStyle/>
        <a:p>
          <a:endParaRPr lang="en-US"/>
        </a:p>
      </dgm:t>
    </dgm:pt>
    <dgm:pt modelId="{01E17B84-EA98-480F-B29D-4FEEC2D5B3D2}">
      <dgm:prSet phldr="0"/>
      <dgm:spPr/>
      <dgm:t>
        <a:bodyPr/>
        <a:lstStyle/>
        <a:p>
          <a:r>
            <a:rPr lang="en-US" b="0">
              <a:latin typeface="Calibri"/>
              <a:cs typeface="Calibri"/>
            </a:rPr>
            <a:t>Facilitated simulation events</a:t>
          </a:r>
          <a:r>
            <a:rPr lang="en-US">
              <a:latin typeface="Calibri"/>
              <a:cs typeface="Calibri"/>
            </a:rPr>
            <a:t> in Cameroon, Sudan, &amp; Turkey</a:t>
          </a:r>
        </a:p>
      </dgm:t>
    </dgm:pt>
    <dgm:pt modelId="{B96B3B31-6856-49B3-A39B-7453970C72C8}" type="parTrans" cxnId="{F587EE28-5E0F-40F4-9ECE-080AE5502985}">
      <dgm:prSet/>
      <dgm:spPr/>
      <dgm:t>
        <a:bodyPr/>
        <a:lstStyle/>
        <a:p>
          <a:endParaRPr lang="en-US"/>
        </a:p>
      </dgm:t>
    </dgm:pt>
    <dgm:pt modelId="{8BA260EA-361D-4A9D-8F2D-2934E01D30E9}" type="sibTrans" cxnId="{F587EE28-5E0F-40F4-9ECE-080AE5502985}">
      <dgm:prSet/>
      <dgm:spPr/>
      <dgm:t>
        <a:bodyPr/>
        <a:lstStyle/>
        <a:p>
          <a:endParaRPr lang="en-US"/>
        </a:p>
      </dgm:t>
    </dgm:pt>
    <dgm:pt modelId="{AA6CB4B4-9CF6-4B85-8583-DF80F7DE5ACC}">
      <dgm:prSet phldr="0"/>
      <dgm:spPr/>
      <dgm:t>
        <a:bodyPr/>
        <a:lstStyle/>
        <a:p>
          <a:r>
            <a:rPr lang="en-US">
              <a:latin typeface="Calibri"/>
              <a:cs typeface="Calibri"/>
            </a:rPr>
            <a:t>Finalize accompanying tools</a:t>
          </a:r>
        </a:p>
      </dgm:t>
    </dgm:pt>
    <dgm:pt modelId="{91EF049E-E98B-4261-A047-DA1650FA66BC}" type="parTrans" cxnId="{F2482FA4-68E2-4283-9996-B2B8CCA4F889}">
      <dgm:prSet/>
      <dgm:spPr/>
      <dgm:t>
        <a:bodyPr/>
        <a:lstStyle/>
        <a:p>
          <a:endParaRPr lang="en-US"/>
        </a:p>
      </dgm:t>
    </dgm:pt>
    <dgm:pt modelId="{E12C77AB-9CF7-44E4-8EC0-0986850B0488}" type="sibTrans" cxnId="{F2482FA4-68E2-4283-9996-B2B8CCA4F889}">
      <dgm:prSet/>
      <dgm:spPr/>
      <dgm:t>
        <a:bodyPr/>
        <a:lstStyle/>
        <a:p>
          <a:endParaRPr lang="en-US"/>
        </a:p>
      </dgm:t>
    </dgm:pt>
    <dgm:pt modelId="{6543BE5F-5594-435F-90D1-AEA520C4B22B}">
      <dgm:prSet phldr="0"/>
      <dgm:spPr/>
      <dgm:t>
        <a:bodyPr/>
        <a:lstStyle/>
        <a:p>
          <a:r>
            <a:rPr lang="en-US" dirty="0">
              <a:latin typeface="Calibri"/>
              <a:cs typeface="Calibri"/>
            </a:rPr>
            <a:t>Outbreak READY! launch</a:t>
          </a:r>
        </a:p>
      </dgm:t>
    </dgm:pt>
    <dgm:pt modelId="{88526D13-8D95-41B8-94BD-FDDC083A2C1D}" type="parTrans" cxnId="{CE260F2F-4F81-4438-A1DA-FF28733204FC}">
      <dgm:prSet/>
      <dgm:spPr/>
      <dgm:t>
        <a:bodyPr/>
        <a:lstStyle/>
        <a:p>
          <a:endParaRPr lang="en-US"/>
        </a:p>
      </dgm:t>
    </dgm:pt>
    <dgm:pt modelId="{3E4CFED6-AB43-4189-8D82-CF7D0516C54A}" type="sibTrans" cxnId="{CE260F2F-4F81-4438-A1DA-FF28733204FC}">
      <dgm:prSet/>
      <dgm:spPr/>
      <dgm:t>
        <a:bodyPr/>
        <a:lstStyle/>
        <a:p>
          <a:endParaRPr lang="en-US"/>
        </a:p>
      </dgm:t>
    </dgm:pt>
    <dgm:pt modelId="{84AF5A2A-5317-4892-B623-25D13FCC27B8}" type="pres">
      <dgm:prSet presAssocID="{8E367FBF-4FDA-4CAC-882A-B9F19C35B59E}" presName="root" presStyleCnt="0">
        <dgm:presLayoutVars>
          <dgm:chMax/>
          <dgm:chPref/>
          <dgm:animLvl val="lvl"/>
        </dgm:presLayoutVars>
      </dgm:prSet>
      <dgm:spPr/>
    </dgm:pt>
    <dgm:pt modelId="{23CF54EB-6CFF-4543-9E9A-9795B9ADAAD5}" type="pres">
      <dgm:prSet presAssocID="{8E367FBF-4FDA-4CAC-882A-B9F19C35B59E}" presName="divider" presStyleLbl="fgAcc1" presStyleIdx="0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A010338E-0A9C-4160-999B-B64750FE18D8}" type="pres">
      <dgm:prSet presAssocID="{8E367FBF-4FDA-4CAC-882A-B9F19C35B59E}" presName="nodes" presStyleCnt="0">
        <dgm:presLayoutVars>
          <dgm:chMax/>
          <dgm:chPref/>
          <dgm:animLvl val="lvl"/>
        </dgm:presLayoutVars>
      </dgm:prSet>
      <dgm:spPr/>
    </dgm:pt>
    <dgm:pt modelId="{8366156E-6573-4E57-9819-6E8B5F67F40F}" type="pres">
      <dgm:prSet presAssocID="{0E4B51E9-3E7B-434C-98CE-51C339108524}" presName="composite" presStyleCnt="0"/>
      <dgm:spPr/>
    </dgm:pt>
    <dgm:pt modelId="{DF5DE8D7-426D-4530-9DCC-470A8D1C89E3}" type="pres">
      <dgm:prSet presAssocID="{0E4B51E9-3E7B-434C-98CE-51C339108524}" presName="ConnectorPoint" presStyleLbl="lnNode1" presStyleIdx="0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FFE783F-1DBF-489D-848F-323C298A77ED}" type="pres">
      <dgm:prSet presAssocID="{0E4B51E9-3E7B-434C-98CE-51C339108524}" presName="DropPinPlaceHolder" presStyleCnt="0"/>
      <dgm:spPr/>
    </dgm:pt>
    <dgm:pt modelId="{A792109D-2853-4B78-9BE5-62B7589E6508}" type="pres">
      <dgm:prSet presAssocID="{0E4B51E9-3E7B-434C-98CE-51C339108524}" presName="DropPin" presStyleLbl="alignNode1" presStyleIdx="0" presStyleCnt="8"/>
      <dgm:spPr/>
    </dgm:pt>
    <dgm:pt modelId="{A154D21D-1EC5-4FE6-B22E-7851E18328DC}" type="pres">
      <dgm:prSet presAssocID="{0E4B51E9-3E7B-434C-98CE-51C339108524}" presName="Ellipse" presStyleLbl="fgAcc1" presStyleIdx="1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AA6C118D-F1F4-4605-A3D0-34538FCF2555}" type="pres">
      <dgm:prSet presAssocID="{0E4B51E9-3E7B-434C-98CE-51C339108524}" presName="L2TextContainer" presStyleLbl="revTx" presStyleIdx="0" presStyleCnt="16">
        <dgm:presLayoutVars>
          <dgm:bulletEnabled val="1"/>
        </dgm:presLayoutVars>
      </dgm:prSet>
      <dgm:spPr/>
    </dgm:pt>
    <dgm:pt modelId="{15169788-C43E-47BB-928C-5155C65D85AC}" type="pres">
      <dgm:prSet presAssocID="{0E4B51E9-3E7B-434C-98CE-51C339108524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A62B5CC0-9CCF-4320-BE26-EC6D33E2852E}" type="pres">
      <dgm:prSet presAssocID="{0E4B51E9-3E7B-434C-98CE-51C339108524}" presName="ConnectLine" presStyleLbl="sibTrans1D1" presStyleIdx="0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D032B96-9D4B-412A-BEC4-4BB4BF7099E9}" type="pres">
      <dgm:prSet presAssocID="{0E4B51E9-3E7B-434C-98CE-51C339108524}" presName="EmptyPlaceHolder" presStyleCnt="0"/>
      <dgm:spPr/>
    </dgm:pt>
    <dgm:pt modelId="{CE588320-4668-4EAC-8D97-EAA6108036D3}" type="pres">
      <dgm:prSet presAssocID="{725EAB80-BEFA-489B-B177-AEF1C7C357E9}" presName="spaceBetweenRectangles" presStyleCnt="0"/>
      <dgm:spPr/>
    </dgm:pt>
    <dgm:pt modelId="{ABB9CFDF-E458-4E00-9C8B-0FD56CA83962}" type="pres">
      <dgm:prSet presAssocID="{09269D1B-56BC-43F7-B7E3-5FE5520B7EFC}" presName="composite" presStyleCnt="0"/>
      <dgm:spPr/>
    </dgm:pt>
    <dgm:pt modelId="{DB22F43C-B0EB-46FB-93A0-2393E9674AC7}" type="pres">
      <dgm:prSet presAssocID="{09269D1B-56BC-43F7-B7E3-5FE5520B7EFC}" presName="ConnectorPoint" presStyleLbl="lnNode1" presStyleIdx="1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1CAFE59-26B4-4749-B28B-61A4E6DB832C}" type="pres">
      <dgm:prSet presAssocID="{09269D1B-56BC-43F7-B7E3-5FE5520B7EFC}" presName="DropPinPlaceHolder" presStyleCnt="0"/>
      <dgm:spPr/>
    </dgm:pt>
    <dgm:pt modelId="{FB24E5F1-13E2-4677-AA8C-1A30EF78B604}" type="pres">
      <dgm:prSet presAssocID="{09269D1B-56BC-43F7-B7E3-5FE5520B7EFC}" presName="DropPin" presStyleLbl="alignNode1" presStyleIdx="1" presStyleCnt="8"/>
      <dgm:spPr/>
    </dgm:pt>
    <dgm:pt modelId="{59FB9989-F190-4017-89B0-433A00BEEFB9}" type="pres">
      <dgm:prSet presAssocID="{09269D1B-56BC-43F7-B7E3-5FE5520B7EFC}" presName="Ellipse" presStyleLbl="fgAcc1" presStyleIdx="2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61F48B67-A892-440D-9B7F-60F5A9C224FB}" type="pres">
      <dgm:prSet presAssocID="{09269D1B-56BC-43F7-B7E3-5FE5520B7EFC}" presName="L2TextContainer" presStyleLbl="revTx" presStyleIdx="2" presStyleCnt="16">
        <dgm:presLayoutVars>
          <dgm:bulletEnabled val="1"/>
        </dgm:presLayoutVars>
      </dgm:prSet>
      <dgm:spPr/>
    </dgm:pt>
    <dgm:pt modelId="{6C829CBA-03B7-44F9-83A8-9B1701C4278C}" type="pres">
      <dgm:prSet presAssocID="{09269D1B-56BC-43F7-B7E3-5FE5520B7EFC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48F4961F-007B-4371-98BC-4328F8BA80A2}" type="pres">
      <dgm:prSet presAssocID="{09269D1B-56BC-43F7-B7E3-5FE5520B7EFC}" presName="ConnectLine" presStyleLbl="sibTrans1D1" presStyleIdx="1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2A3C234D-5C18-4055-AD1D-A0CB0E07C829}" type="pres">
      <dgm:prSet presAssocID="{09269D1B-56BC-43F7-B7E3-5FE5520B7EFC}" presName="EmptyPlaceHolder" presStyleCnt="0"/>
      <dgm:spPr/>
    </dgm:pt>
    <dgm:pt modelId="{22ED84C3-62E7-4427-9A58-245E569A2034}" type="pres">
      <dgm:prSet presAssocID="{2B56D03A-787B-4EB3-ACED-8C23D022D921}" presName="spaceBetweenRectangles" presStyleCnt="0"/>
      <dgm:spPr/>
    </dgm:pt>
    <dgm:pt modelId="{0AF66CDE-BC4A-4980-BBB1-BE49C75C5021}" type="pres">
      <dgm:prSet presAssocID="{9BBD2BA7-3562-40B0-BF89-25595EE0FF0A}" presName="composite" presStyleCnt="0"/>
      <dgm:spPr/>
    </dgm:pt>
    <dgm:pt modelId="{015AADD7-1F43-45B8-9FA1-CA3781871A7D}" type="pres">
      <dgm:prSet presAssocID="{9BBD2BA7-3562-40B0-BF89-25595EE0FF0A}" presName="ConnectorPoint" presStyleLbl="lnNode1" presStyleIdx="2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B936F35-9C01-4C4A-96FB-856C9F5610DF}" type="pres">
      <dgm:prSet presAssocID="{9BBD2BA7-3562-40B0-BF89-25595EE0FF0A}" presName="DropPinPlaceHolder" presStyleCnt="0"/>
      <dgm:spPr/>
    </dgm:pt>
    <dgm:pt modelId="{6D659574-26F4-45BB-B117-87EC42C5AD80}" type="pres">
      <dgm:prSet presAssocID="{9BBD2BA7-3562-40B0-BF89-25595EE0FF0A}" presName="DropPin" presStyleLbl="alignNode1" presStyleIdx="2" presStyleCnt="8"/>
      <dgm:spPr/>
    </dgm:pt>
    <dgm:pt modelId="{7183E86F-2136-4683-9F34-BD77DD4E53B3}" type="pres">
      <dgm:prSet presAssocID="{9BBD2BA7-3562-40B0-BF89-25595EE0FF0A}" presName="Ellipse" presStyleLbl="fgAcc1" presStyleIdx="3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7819F6C7-0B61-4B07-B2DA-59DF566319DA}" type="pres">
      <dgm:prSet presAssocID="{9BBD2BA7-3562-40B0-BF89-25595EE0FF0A}" presName="L2TextContainer" presStyleLbl="revTx" presStyleIdx="4" presStyleCnt="16">
        <dgm:presLayoutVars>
          <dgm:bulletEnabled val="1"/>
        </dgm:presLayoutVars>
      </dgm:prSet>
      <dgm:spPr/>
    </dgm:pt>
    <dgm:pt modelId="{985F4B5C-B08F-4AB2-A501-957581DCDD18}" type="pres">
      <dgm:prSet presAssocID="{9BBD2BA7-3562-40B0-BF89-25595EE0FF0A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22708FC0-D077-4001-B4D0-8AF3F3CFAC75}" type="pres">
      <dgm:prSet presAssocID="{9BBD2BA7-3562-40B0-BF89-25595EE0FF0A}" presName="ConnectLine" presStyleLbl="sibTrans1D1" presStyleIdx="2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DE961B83-4E0C-4E24-BAD8-38582A3D21CC}" type="pres">
      <dgm:prSet presAssocID="{9BBD2BA7-3562-40B0-BF89-25595EE0FF0A}" presName="EmptyPlaceHolder" presStyleCnt="0"/>
      <dgm:spPr/>
    </dgm:pt>
    <dgm:pt modelId="{9170EBC3-1091-4DB7-8D53-01E0A79B2231}" type="pres">
      <dgm:prSet presAssocID="{45D396C2-89A5-456D-A15F-25DBF4F38384}" presName="spaceBetweenRectangles" presStyleCnt="0"/>
      <dgm:spPr/>
    </dgm:pt>
    <dgm:pt modelId="{0DF7FD21-3ACD-4264-AADE-D63EED10E39F}" type="pres">
      <dgm:prSet presAssocID="{98EA8901-9CE0-4E2A-A3DA-AA8C4AEE5D76}" presName="composite" presStyleCnt="0"/>
      <dgm:spPr/>
    </dgm:pt>
    <dgm:pt modelId="{D7C466C1-50E9-470A-8912-E775A171ED2F}" type="pres">
      <dgm:prSet presAssocID="{98EA8901-9CE0-4E2A-A3DA-AA8C4AEE5D76}" presName="ConnectorPoint" presStyleLbl="lnNode1" presStyleIdx="3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67B61E2-59B2-417C-BBEA-1895B8D31B4D}" type="pres">
      <dgm:prSet presAssocID="{98EA8901-9CE0-4E2A-A3DA-AA8C4AEE5D76}" presName="DropPinPlaceHolder" presStyleCnt="0"/>
      <dgm:spPr/>
    </dgm:pt>
    <dgm:pt modelId="{8836BBAD-6DF1-410D-BEA0-CA4A238E387C}" type="pres">
      <dgm:prSet presAssocID="{98EA8901-9CE0-4E2A-A3DA-AA8C4AEE5D76}" presName="DropPin" presStyleLbl="alignNode1" presStyleIdx="3" presStyleCnt="8"/>
      <dgm:spPr/>
    </dgm:pt>
    <dgm:pt modelId="{09105AA8-C665-4B64-80D2-7CEC2FA828D6}" type="pres">
      <dgm:prSet presAssocID="{98EA8901-9CE0-4E2A-A3DA-AA8C4AEE5D76}" presName="Ellipse" presStyleLbl="fgAcc1" presStyleIdx="4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A89EA91F-2851-4B6B-B413-0E9F60B74BB3}" type="pres">
      <dgm:prSet presAssocID="{98EA8901-9CE0-4E2A-A3DA-AA8C4AEE5D76}" presName="L2TextContainer" presStyleLbl="revTx" presStyleIdx="6" presStyleCnt="16">
        <dgm:presLayoutVars>
          <dgm:bulletEnabled val="1"/>
        </dgm:presLayoutVars>
      </dgm:prSet>
      <dgm:spPr/>
    </dgm:pt>
    <dgm:pt modelId="{AA23488A-8A0B-4264-A95E-22350DE7EFB5}" type="pres">
      <dgm:prSet presAssocID="{98EA8901-9CE0-4E2A-A3DA-AA8C4AEE5D76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C0D7638B-4E63-4D47-B086-D4A6D3D4EFF6}" type="pres">
      <dgm:prSet presAssocID="{98EA8901-9CE0-4E2A-A3DA-AA8C4AEE5D76}" presName="ConnectLine" presStyleLbl="sibTrans1D1" presStyleIdx="3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6E72838B-92DB-44C8-9AE3-A70CC2408BE4}" type="pres">
      <dgm:prSet presAssocID="{98EA8901-9CE0-4E2A-A3DA-AA8C4AEE5D76}" presName="EmptyPlaceHolder" presStyleCnt="0"/>
      <dgm:spPr/>
    </dgm:pt>
    <dgm:pt modelId="{37894E3B-55AC-40BC-8B4F-AE12EB6792A1}" type="pres">
      <dgm:prSet presAssocID="{3929F41F-343E-4741-9376-519E008CB27E}" presName="spaceBetweenRectangles" presStyleCnt="0"/>
      <dgm:spPr/>
    </dgm:pt>
    <dgm:pt modelId="{7E5CF519-52B4-4C1C-9444-C928E22A4A96}" type="pres">
      <dgm:prSet presAssocID="{399A79C4-998A-4FE8-A3DF-1592FD5074C6}" presName="composite" presStyleCnt="0"/>
      <dgm:spPr/>
    </dgm:pt>
    <dgm:pt modelId="{2E25D9E0-3852-484C-8324-0BBD7C184120}" type="pres">
      <dgm:prSet presAssocID="{399A79C4-998A-4FE8-A3DF-1592FD5074C6}" presName="ConnectorPoint" presStyleLbl="lnNode1" presStyleIdx="4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245F1F9-51D4-4B25-AB63-8869026EB4C5}" type="pres">
      <dgm:prSet presAssocID="{399A79C4-998A-4FE8-A3DF-1592FD5074C6}" presName="DropPinPlaceHolder" presStyleCnt="0"/>
      <dgm:spPr/>
    </dgm:pt>
    <dgm:pt modelId="{19327DAC-B987-41EE-8AFD-54DF27FD735B}" type="pres">
      <dgm:prSet presAssocID="{399A79C4-998A-4FE8-A3DF-1592FD5074C6}" presName="DropPin" presStyleLbl="alignNode1" presStyleIdx="4" presStyleCnt="8"/>
      <dgm:spPr/>
    </dgm:pt>
    <dgm:pt modelId="{D7B8DE59-FB09-4A06-9BB2-7B4C8ACA7885}" type="pres">
      <dgm:prSet presAssocID="{399A79C4-998A-4FE8-A3DF-1592FD5074C6}" presName="Ellipse" presStyleLbl="fgAcc1" presStyleIdx="5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A84FB8D2-10F4-4A0A-9835-76BCBF6D3B6F}" type="pres">
      <dgm:prSet presAssocID="{399A79C4-998A-4FE8-A3DF-1592FD5074C6}" presName="L2TextContainer" presStyleLbl="revTx" presStyleIdx="8" presStyleCnt="16">
        <dgm:presLayoutVars>
          <dgm:bulletEnabled val="1"/>
        </dgm:presLayoutVars>
      </dgm:prSet>
      <dgm:spPr/>
    </dgm:pt>
    <dgm:pt modelId="{1E6C5FF7-7769-42F3-B637-11E052CF33DC}" type="pres">
      <dgm:prSet presAssocID="{399A79C4-998A-4FE8-A3DF-1592FD5074C6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AB94519C-A005-481B-BB28-0A3B152CD6A3}" type="pres">
      <dgm:prSet presAssocID="{399A79C4-998A-4FE8-A3DF-1592FD5074C6}" presName="ConnectLine" presStyleLbl="sibTrans1D1" presStyleIdx="4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80EC916-4040-4A31-A6B6-C6D5779E559F}" type="pres">
      <dgm:prSet presAssocID="{399A79C4-998A-4FE8-A3DF-1592FD5074C6}" presName="EmptyPlaceHolder" presStyleCnt="0"/>
      <dgm:spPr/>
    </dgm:pt>
    <dgm:pt modelId="{96D7F038-87BA-42C0-8CB3-232F716D3A36}" type="pres">
      <dgm:prSet presAssocID="{692E5F1B-36AD-464C-94D9-DFD9515ACAD8}" presName="spaceBetweenRectangles" presStyleCnt="0"/>
      <dgm:spPr/>
    </dgm:pt>
    <dgm:pt modelId="{10DFAC1C-FFA9-4F4A-B055-C12589E4832E}" type="pres">
      <dgm:prSet presAssocID="{C68F7851-B33F-405B-B952-9E55EF162A42}" presName="composite" presStyleCnt="0"/>
      <dgm:spPr/>
    </dgm:pt>
    <dgm:pt modelId="{D48A1B59-5BCC-4E5E-AB57-6DF0E95460C0}" type="pres">
      <dgm:prSet presAssocID="{C68F7851-B33F-405B-B952-9E55EF162A42}" presName="ConnectorPoint" presStyleLbl="lnNode1" presStyleIdx="5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1BB34A7-7919-4C31-B996-38474ADFFC9D}" type="pres">
      <dgm:prSet presAssocID="{C68F7851-B33F-405B-B952-9E55EF162A42}" presName="DropPinPlaceHolder" presStyleCnt="0"/>
      <dgm:spPr/>
    </dgm:pt>
    <dgm:pt modelId="{AF8D408E-B980-426D-93AE-658B912808D6}" type="pres">
      <dgm:prSet presAssocID="{C68F7851-B33F-405B-B952-9E55EF162A42}" presName="DropPin" presStyleLbl="alignNode1" presStyleIdx="5" presStyleCnt="8"/>
      <dgm:spPr/>
    </dgm:pt>
    <dgm:pt modelId="{B3424664-11C7-41A1-A7B6-8BD5857FFA4A}" type="pres">
      <dgm:prSet presAssocID="{C68F7851-B33F-405B-B952-9E55EF162A42}" presName="Ellipse" presStyleLbl="fgAcc1" presStyleIdx="6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F8CADCB2-D08D-4F4E-AC3B-7F2169235A7D}" type="pres">
      <dgm:prSet presAssocID="{C68F7851-B33F-405B-B952-9E55EF162A42}" presName="L2TextContainer" presStyleLbl="revTx" presStyleIdx="10" presStyleCnt="16">
        <dgm:presLayoutVars>
          <dgm:bulletEnabled val="1"/>
        </dgm:presLayoutVars>
      </dgm:prSet>
      <dgm:spPr/>
    </dgm:pt>
    <dgm:pt modelId="{DEC07D2A-E49E-4EF0-BD5F-FE10D0355EAC}" type="pres">
      <dgm:prSet presAssocID="{C68F7851-B33F-405B-B952-9E55EF162A42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D85C152A-9DCD-4B1D-A1EF-D7868D93176E}" type="pres">
      <dgm:prSet presAssocID="{C68F7851-B33F-405B-B952-9E55EF162A42}" presName="ConnectLine" presStyleLbl="sibTrans1D1" presStyleIdx="5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BB7F122E-895E-4F7D-AC78-5BC43EDE8F99}" type="pres">
      <dgm:prSet presAssocID="{C68F7851-B33F-405B-B952-9E55EF162A42}" presName="EmptyPlaceHolder" presStyleCnt="0"/>
      <dgm:spPr/>
    </dgm:pt>
    <dgm:pt modelId="{FEC6C780-4337-4922-8551-15B2C2D303E1}" type="pres">
      <dgm:prSet presAssocID="{902DDD96-596D-4D46-8EEA-E6E108A793C3}" presName="spaceBetweenRectangles" presStyleCnt="0"/>
      <dgm:spPr/>
    </dgm:pt>
    <dgm:pt modelId="{BE4F7E2A-2741-43CF-B669-BDC9ABC6200D}" type="pres">
      <dgm:prSet presAssocID="{A4AA6B44-C5B8-4473-8C9B-4ECC7444261F}" presName="composite" presStyleCnt="0"/>
      <dgm:spPr/>
    </dgm:pt>
    <dgm:pt modelId="{DE4FC7E5-6F07-43E5-8730-0DA245452183}" type="pres">
      <dgm:prSet presAssocID="{A4AA6B44-C5B8-4473-8C9B-4ECC7444261F}" presName="ConnectorPoint" presStyleLbl="lnNode1" presStyleIdx="6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5A098B0-F664-497F-AD5A-12E2CC4FD870}" type="pres">
      <dgm:prSet presAssocID="{A4AA6B44-C5B8-4473-8C9B-4ECC7444261F}" presName="DropPinPlaceHolder" presStyleCnt="0"/>
      <dgm:spPr/>
    </dgm:pt>
    <dgm:pt modelId="{12C54B20-208C-4F9B-9AD5-9ACC586C1726}" type="pres">
      <dgm:prSet presAssocID="{A4AA6B44-C5B8-4473-8C9B-4ECC7444261F}" presName="DropPin" presStyleLbl="alignNode1" presStyleIdx="6" presStyleCnt="8"/>
      <dgm:spPr/>
    </dgm:pt>
    <dgm:pt modelId="{870078F2-1D5D-4FFF-9921-C7709B66D7EA}" type="pres">
      <dgm:prSet presAssocID="{A4AA6B44-C5B8-4473-8C9B-4ECC7444261F}" presName="Ellipse" presStyleLbl="fgAcc1" presStyleIdx="7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DE4D889B-ED2F-427B-9652-CEC0EE479B98}" type="pres">
      <dgm:prSet presAssocID="{A4AA6B44-C5B8-4473-8C9B-4ECC7444261F}" presName="L2TextContainer" presStyleLbl="revTx" presStyleIdx="12" presStyleCnt="16">
        <dgm:presLayoutVars>
          <dgm:bulletEnabled val="1"/>
        </dgm:presLayoutVars>
      </dgm:prSet>
      <dgm:spPr/>
    </dgm:pt>
    <dgm:pt modelId="{4BE6F9AD-B3BF-4EC8-A1E9-4D344437CF0A}" type="pres">
      <dgm:prSet presAssocID="{A4AA6B44-C5B8-4473-8C9B-4ECC7444261F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2E2F3B92-9111-4039-96C7-32DFDF5541C2}" type="pres">
      <dgm:prSet presAssocID="{A4AA6B44-C5B8-4473-8C9B-4ECC7444261F}" presName="ConnectLine" presStyleLbl="sibTrans1D1" presStyleIdx="6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1859408-01CE-481D-94BA-39C1C21BBAF4}" type="pres">
      <dgm:prSet presAssocID="{A4AA6B44-C5B8-4473-8C9B-4ECC7444261F}" presName="EmptyPlaceHolder" presStyleCnt="0"/>
      <dgm:spPr/>
    </dgm:pt>
    <dgm:pt modelId="{481EDA92-7DE9-4D58-983D-7CD3AB9B61FC}" type="pres">
      <dgm:prSet presAssocID="{E4FB016D-4738-4B1C-8D09-B7FFCFD3C7C2}" presName="spaceBetweenRectangles" presStyleCnt="0"/>
      <dgm:spPr/>
    </dgm:pt>
    <dgm:pt modelId="{CABFC84E-480F-42D5-9291-F4248B9E9848}" type="pres">
      <dgm:prSet presAssocID="{49D93123-F7B3-4EA9-8429-395EB2E2CF8B}" presName="composite" presStyleCnt="0"/>
      <dgm:spPr/>
    </dgm:pt>
    <dgm:pt modelId="{A9F4BC70-FF97-420F-8619-E5845D39A196}" type="pres">
      <dgm:prSet presAssocID="{49D93123-F7B3-4EA9-8429-395EB2E2CF8B}" presName="ConnectorPoint" presStyleLbl="lnNode1" presStyleIdx="7" presStyleCnt="8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A798E55-2F77-491D-A6B7-40DD7A3B02F5}" type="pres">
      <dgm:prSet presAssocID="{49D93123-F7B3-4EA9-8429-395EB2E2CF8B}" presName="DropPinPlaceHolder" presStyleCnt="0"/>
      <dgm:spPr/>
    </dgm:pt>
    <dgm:pt modelId="{0733108D-365C-42F3-8E0E-24401CD676D3}" type="pres">
      <dgm:prSet presAssocID="{49D93123-F7B3-4EA9-8429-395EB2E2CF8B}" presName="DropPin" presStyleLbl="alignNode1" presStyleIdx="7" presStyleCnt="8"/>
      <dgm:spPr/>
    </dgm:pt>
    <dgm:pt modelId="{67D0774B-FD58-4CCD-9DBA-A9B35052B863}" type="pres">
      <dgm:prSet presAssocID="{49D93123-F7B3-4EA9-8429-395EB2E2CF8B}" presName="Ellipse" presStyleLbl="fgAcc1" presStyleIdx="8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791419CE-E042-4321-B934-4E5945E5B0A1}" type="pres">
      <dgm:prSet presAssocID="{49D93123-F7B3-4EA9-8429-395EB2E2CF8B}" presName="L2TextContainer" presStyleLbl="revTx" presStyleIdx="14" presStyleCnt="16">
        <dgm:presLayoutVars>
          <dgm:bulletEnabled val="1"/>
        </dgm:presLayoutVars>
      </dgm:prSet>
      <dgm:spPr/>
    </dgm:pt>
    <dgm:pt modelId="{0A3E8D75-1105-4DC4-8681-AFAE8C1E94CF}" type="pres">
      <dgm:prSet presAssocID="{49D93123-F7B3-4EA9-8429-395EB2E2CF8B}" presName="L1TextContainer" presStyleLbl="revTx" presStyleIdx="15" presStyleCnt="16">
        <dgm:presLayoutVars>
          <dgm:chMax val="1"/>
          <dgm:chPref val="1"/>
          <dgm:bulletEnabled val="1"/>
        </dgm:presLayoutVars>
      </dgm:prSet>
      <dgm:spPr/>
    </dgm:pt>
    <dgm:pt modelId="{37375F9B-98E8-44CD-BFCC-45C78D39680C}" type="pres">
      <dgm:prSet presAssocID="{49D93123-F7B3-4EA9-8429-395EB2E2CF8B}" presName="ConnectLine" presStyleLbl="sibTrans1D1" presStyleIdx="7" presStyleCnt="8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D72E863A-E7C3-4F9E-8607-3935431C47FD}" type="pres">
      <dgm:prSet presAssocID="{49D93123-F7B3-4EA9-8429-395EB2E2CF8B}" presName="EmptyPlaceHolder" presStyleCnt="0"/>
      <dgm:spPr/>
    </dgm:pt>
  </dgm:ptLst>
  <dgm:cxnLst>
    <dgm:cxn modelId="{C871F800-1037-4493-ACB0-C3CC56BFE4FF}" type="presOf" srcId="{A8AF184A-2681-4087-8548-CB9A7B122F1C}" destId="{A89EA91F-2851-4B6B-B413-0E9F60B74BB3}" srcOrd="0" destOrd="2" presId="urn:microsoft.com/office/officeart/2017/3/layout/DropPinTimeline"/>
    <dgm:cxn modelId="{4B585905-CBC3-42F9-B204-67744FE2CDD0}" type="presOf" srcId="{1EB863B1-9E5F-422B-877C-0C45E3A51B57}" destId="{F8CADCB2-D08D-4F4E-AC3B-7F2169235A7D}" srcOrd="0" destOrd="0" presId="urn:microsoft.com/office/officeart/2017/3/layout/DropPinTimeline"/>
    <dgm:cxn modelId="{A2506206-5302-4063-BD58-2EBF38B2B539}" srcId="{0E4B51E9-3E7B-434C-98CE-51C339108524}" destId="{32E627AA-0992-4043-9662-6876F5AF30F7}" srcOrd="1" destOrd="0" parTransId="{6F76FAFA-B571-4D8F-94F1-D20C811591CA}" sibTransId="{A4A160D1-9D0C-4E92-93D4-02040DB4BB73}"/>
    <dgm:cxn modelId="{EC88C911-8062-43A5-9244-1B4957B12938}" type="presOf" srcId="{A16D0F43-F2A5-485F-B213-AB4178F223DA}" destId="{A84FB8D2-10F4-4A0A-9835-76BCBF6D3B6F}" srcOrd="0" destOrd="1" presId="urn:microsoft.com/office/officeart/2017/3/layout/DropPinTimeline"/>
    <dgm:cxn modelId="{87A7A617-304B-4412-A016-61949966FF89}" type="presOf" srcId="{49D93123-F7B3-4EA9-8429-395EB2E2CF8B}" destId="{0A3E8D75-1105-4DC4-8681-AFAE8C1E94CF}" srcOrd="0" destOrd="0" presId="urn:microsoft.com/office/officeart/2017/3/layout/DropPinTimeline"/>
    <dgm:cxn modelId="{B7678E1C-6770-426F-B132-2131A2E321A3}" srcId="{A4AA6B44-C5B8-4473-8C9B-4ECC7444261F}" destId="{0288067B-2284-485D-AA67-2E6FB1C87D44}" srcOrd="1" destOrd="0" parTransId="{3AAC7690-0BF6-4C67-9E04-D722CC1B80E8}" sibTransId="{605CA5D3-B68E-498E-B290-AF8A742631D3}"/>
    <dgm:cxn modelId="{49C7941D-356B-4081-B9CD-DCCB78CD29BA}" type="presOf" srcId="{523316BE-E18D-4548-ACE8-3F0ED65443E8}" destId="{7819F6C7-0B61-4B07-B2DA-59DF566319DA}" srcOrd="0" destOrd="1" presId="urn:microsoft.com/office/officeart/2017/3/layout/DropPinTimeline"/>
    <dgm:cxn modelId="{39BF981F-71C8-4EB4-93A1-4D717C376CE9}" type="presOf" srcId="{7DC6A954-A7F1-4FCE-AFB5-AE98C325E71C}" destId="{AA6C118D-F1F4-4605-A3D0-34538FCF2555}" srcOrd="0" destOrd="2" presId="urn:microsoft.com/office/officeart/2017/3/layout/DropPinTimeline"/>
    <dgm:cxn modelId="{BC9AF41F-FAE8-40C1-B17E-00443D0C8078}" srcId="{8E367FBF-4FDA-4CAC-882A-B9F19C35B59E}" destId="{09269D1B-56BC-43F7-B7E3-5FE5520B7EFC}" srcOrd="1" destOrd="0" parTransId="{DC6EC21C-0E24-4910-A5BB-B2E4469725B2}" sibTransId="{2B56D03A-787B-4EB3-ACED-8C23D022D921}"/>
    <dgm:cxn modelId="{60348C20-3E69-4FFA-AAF0-0E0073A7B203}" type="presOf" srcId="{43FD7C35-58C0-407B-89CC-9E875CACC59D}" destId="{61F48B67-A892-440D-9B7F-60F5A9C224FB}" srcOrd="0" destOrd="1" presId="urn:microsoft.com/office/officeart/2017/3/layout/DropPinTimeline"/>
    <dgm:cxn modelId="{F587EE28-5E0F-40F4-9ECE-080AE5502985}" srcId="{49D93123-F7B3-4EA9-8429-395EB2E2CF8B}" destId="{01E17B84-EA98-480F-B29D-4FEEC2D5B3D2}" srcOrd="1" destOrd="0" parTransId="{B96B3B31-6856-49B3-A39B-7453970C72C8}" sibTransId="{8BA260EA-361D-4A9D-8F2D-2934E01D30E9}"/>
    <dgm:cxn modelId="{37CCD12D-5C1E-4C22-A7CE-4527883BFB4D}" type="presOf" srcId="{8E367FBF-4FDA-4CAC-882A-B9F19C35B59E}" destId="{84AF5A2A-5317-4892-B623-25D13FCC27B8}" srcOrd="0" destOrd="0" presId="urn:microsoft.com/office/officeart/2017/3/layout/DropPinTimeline"/>
    <dgm:cxn modelId="{CE260F2F-4F81-4438-A1DA-FF28733204FC}" srcId="{49D93123-F7B3-4EA9-8429-395EB2E2CF8B}" destId="{6543BE5F-5594-435F-90D1-AEA520C4B22B}" srcOrd="3" destOrd="0" parTransId="{88526D13-8D95-41B8-94BD-FDDC083A2C1D}" sibTransId="{3E4CFED6-AB43-4189-8D82-CF7D0516C54A}"/>
    <dgm:cxn modelId="{6BA69833-7A21-43C4-8B11-EF5FE318325D}" srcId="{9BBD2BA7-3562-40B0-BF89-25595EE0FF0A}" destId="{523316BE-E18D-4548-ACE8-3F0ED65443E8}" srcOrd="1" destOrd="0" parTransId="{D8A2330F-ECC4-46B8-9A08-8B3A4B320DDF}" sibTransId="{C2C60C7B-360D-4FED-ACFF-FFFE5C7DF773}"/>
    <dgm:cxn modelId="{028F193B-53E5-41C9-8EB7-88EF3F70D58B}" type="presOf" srcId="{6543BE5F-5594-435F-90D1-AEA520C4B22B}" destId="{791419CE-E042-4321-B934-4E5945E5B0A1}" srcOrd="0" destOrd="3" presId="urn:microsoft.com/office/officeart/2017/3/layout/DropPinTimeline"/>
    <dgm:cxn modelId="{2898E83B-5DA7-4259-A754-4CF0B1823B07}" type="presOf" srcId="{81D6BA77-4B8F-4627-BE4E-3A936C25012D}" destId="{61F48B67-A892-440D-9B7F-60F5A9C224FB}" srcOrd="0" destOrd="0" presId="urn:microsoft.com/office/officeart/2017/3/layout/DropPinTimeline"/>
    <dgm:cxn modelId="{F312CB42-1263-4B64-AA62-AAA765587BEB}" srcId="{C68F7851-B33F-405B-B952-9E55EF162A42}" destId="{1EB863B1-9E5F-422B-877C-0C45E3A51B57}" srcOrd="0" destOrd="0" parTransId="{833D08E2-8F1C-4E00-9773-08A06EE25FAF}" sibTransId="{486D344D-1211-44D0-A5BA-90C96E2C1B0F}"/>
    <dgm:cxn modelId="{F223A946-FDCC-41BE-AE99-4B99F9A3EF61}" type="presOf" srcId="{14602ACE-FFF6-4ADB-8921-89D7CD4E8275}" destId="{A89EA91F-2851-4B6B-B413-0E9F60B74BB3}" srcOrd="0" destOrd="1" presId="urn:microsoft.com/office/officeart/2017/3/layout/DropPinTimeline"/>
    <dgm:cxn modelId="{AEDEB368-1367-4C72-B521-5A7D0FC243CA}" type="presOf" srcId="{4BFADCA1-E672-45F1-8792-8D4F1D7AE9FB}" destId="{AA6C118D-F1F4-4605-A3D0-34538FCF2555}" srcOrd="0" destOrd="0" presId="urn:microsoft.com/office/officeart/2017/3/layout/DropPinTimeline"/>
    <dgm:cxn modelId="{4C23D86D-6448-4433-8D03-E95C37D7D88F}" type="presOf" srcId="{01E17B84-EA98-480F-B29D-4FEEC2D5B3D2}" destId="{791419CE-E042-4321-B934-4E5945E5B0A1}" srcOrd="0" destOrd="1" presId="urn:microsoft.com/office/officeart/2017/3/layout/DropPinTimeline"/>
    <dgm:cxn modelId="{741A9473-E729-4AD8-8FE9-3AFA4AC4A86C}" srcId="{8E367FBF-4FDA-4CAC-882A-B9F19C35B59E}" destId="{98EA8901-9CE0-4E2A-A3DA-AA8C4AEE5D76}" srcOrd="3" destOrd="0" parTransId="{4A118E1F-D325-4D3F-AEE0-1E4AB9258902}" sibTransId="{3929F41F-343E-4741-9376-519E008CB27E}"/>
    <dgm:cxn modelId="{066BFD54-A634-4346-B514-4F35411AB739}" srcId="{A4AA6B44-C5B8-4473-8C9B-4ECC7444261F}" destId="{1BB3DE94-A375-4D39-A286-FA9B0547EE5D}" srcOrd="0" destOrd="0" parTransId="{BF89A690-FB75-4F2C-93D3-A5EBC7155E3E}" sibTransId="{86888DDB-360E-42EC-898F-075018923D9A}"/>
    <dgm:cxn modelId="{9A4B8576-0270-467A-8D87-59C96CF26851}" type="presOf" srcId="{0288067B-2284-485D-AA67-2E6FB1C87D44}" destId="{DE4D889B-ED2F-427B-9652-CEC0EE479B98}" srcOrd="0" destOrd="1" presId="urn:microsoft.com/office/officeart/2017/3/layout/DropPinTimeline"/>
    <dgm:cxn modelId="{1D982378-E643-4131-9D3F-9EF668E4A27A}" type="presOf" srcId="{A4AA6B44-C5B8-4473-8C9B-4ECC7444261F}" destId="{4BE6F9AD-B3BF-4EC8-A1E9-4D344437CF0A}" srcOrd="0" destOrd="0" presId="urn:microsoft.com/office/officeart/2017/3/layout/DropPinTimeline"/>
    <dgm:cxn modelId="{26E0EF7D-3C98-47A2-B1BA-4724C2343FBB}" srcId="{09269D1B-56BC-43F7-B7E3-5FE5520B7EFC}" destId="{81D6BA77-4B8F-4627-BE4E-3A936C25012D}" srcOrd="0" destOrd="0" parTransId="{7CC7EB56-C02D-4B2B-83F5-5DFD6E88C99B}" sibTransId="{3CAFB533-A410-4FFF-940E-4A0A78291400}"/>
    <dgm:cxn modelId="{218A7382-68F4-4400-8C94-FBEE6242FB7D}" srcId="{98EA8901-9CE0-4E2A-A3DA-AA8C4AEE5D76}" destId="{14602ACE-FFF6-4ADB-8921-89D7CD4E8275}" srcOrd="1" destOrd="0" parTransId="{51B099F1-3E64-4CB7-B6CA-26EB8F568E9F}" sibTransId="{9D1878E6-0B81-4B06-8C76-3009F139592F}"/>
    <dgm:cxn modelId="{3CBA3F84-A8C4-4AAE-847C-ACB3C9FCCA65}" type="presOf" srcId="{AA6CB4B4-9CF6-4B85-8583-DF80F7DE5ACC}" destId="{791419CE-E042-4321-B934-4E5945E5B0A1}" srcOrd="0" destOrd="2" presId="urn:microsoft.com/office/officeart/2017/3/layout/DropPinTimeline"/>
    <dgm:cxn modelId="{6257A988-E788-485F-9B7D-1F9F74F86C8A}" type="presOf" srcId="{98EA8901-9CE0-4E2A-A3DA-AA8C4AEE5D76}" destId="{AA23488A-8A0B-4264-A95E-22350DE7EFB5}" srcOrd="0" destOrd="0" presId="urn:microsoft.com/office/officeart/2017/3/layout/DropPinTimeline"/>
    <dgm:cxn modelId="{371C2089-AB04-4D56-BEF1-795F7AB9C2CF}" srcId="{98EA8901-9CE0-4E2A-A3DA-AA8C4AEE5D76}" destId="{A8AF184A-2681-4087-8548-CB9A7B122F1C}" srcOrd="2" destOrd="0" parTransId="{860C59B0-4FC1-4BAC-B2AA-C8B7A7DCFE95}" sibTransId="{1B4B42F3-6FA2-4105-9F84-15BD69B7F6E5}"/>
    <dgm:cxn modelId="{0E1F6F8B-8939-4D70-A18E-305C811F19A9}" type="presOf" srcId="{32E627AA-0992-4043-9662-6876F5AF30F7}" destId="{AA6C118D-F1F4-4605-A3D0-34538FCF2555}" srcOrd="0" destOrd="1" presId="urn:microsoft.com/office/officeart/2017/3/layout/DropPinTimeline"/>
    <dgm:cxn modelId="{C36E7B8C-27D0-4FC1-96F8-9D2C965E80A8}" type="presOf" srcId="{56CDAA4D-751D-4FEC-BB0E-01FD2245840F}" destId="{A84FB8D2-10F4-4A0A-9835-76BCBF6D3B6F}" srcOrd="0" destOrd="0" presId="urn:microsoft.com/office/officeart/2017/3/layout/DropPinTimeline"/>
    <dgm:cxn modelId="{587C408D-A0D1-4D61-8A6F-C3CE6E4CAC9A}" type="presOf" srcId="{399A79C4-998A-4FE8-A3DF-1592FD5074C6}" destId="{1E6C5FF7-7769-42F3-B637-11E052CF33DC}" srcOrd="0" destOrd="0" presId="urn:microsoft.com/office/officeart/2017/3/layout/DropPinTimeline"/>
    <dgm:cxn modelId="{ABB6168F-CEC5-4196-AE76-E375A70A94DD}" srcId="{399A79C4-998A-4FE8-A3DF-1592FD5074C6}" destId="{56CDAA4D-751D-4FEC-BB0E-01FD2245840F}" srcOrd="0" destOrd="0" parTransId="{776492D0-C136-4A99-B128-C45D9B01EE14}" sibTransId="{B105597A-DAA0-47C7-9CC4-4E57E3E56841}"/>
    <dgm:cxn modelId="{1EEBFF91-6A75-4553-B192-31A5B9369393}" type="presOf" srcId="{1F8F7EB8-61B0-4FAE-87E5-C41E07903F7A}" destId="{791419CE-E042-4321-B934-4E5945E5B0A1}" srcOrd="0" destOrd="0" presId="urn:microsoft.com/office/officeart/2017/3/layout/DropPinTimeline"/>
    <dgm:cxn modelId="{B7F13B96-6440-491B-873F-97B72EC7279B}" srcId="{09269D1B-56BC-43F7-B7E3-5FE5520B7EFC}" destId="{43FD7C35-58C0-407B-89CC-9E875CACC59D}" srcOrd="1" destOrd="0" parTransId="{9C0891E8-670C-480B-87E5-97EB0DA720E6}" sibTransId="{E0C90D05-52CF-4291-851B-C72AB4C2F85B}"/>
    <dgm:cxn modelId="{F2482FA4-68E2-4283-9996-B2B8CCA4F889}" srcId="{49D93123-F7B3-4EA9-8429-395EB2E2CF8B}" destId="{AA6CB4B4-9CF6-4B85-8583-DF80F7DE5ACC}" srcOrd="2" destOrd="0" parTransId="{91EF049E-E98B-4261-A047-DA1650FA66BC}" sibTransId="{E12C77AB-9CF7-44E4-8EC0-0986850B0488}"/>
    <dgm:cxn modelId="{68E087A4-5117-407A-90FF-8EE53842DEC2}" srcId="{0E4B51E9-3E7B-434C-98CE-51C339108524}" destId="{7DC6A954-A7F1-4FCE-AFB5-AE98C325E71C}" srcOrd="2" destOrd="0" parTransId="{EDDC5910-5D4A-4FF4-8F6B-A788B67F7F4C}" sibTransId="{BD6F7D47-3C98-40B9-881E-8F04A0D2B09E}"/>
    <dgm:cxn modelId="{0351F1A5-1D4D-4D07-B9F3-FA5236C2A588}" srcId="{98EA8901-9CE0-4E2A-A3DA-AA8C4AEE5D76}" destId="{AF5C2EB1-B47F-476B-9C04-B9A04936D7A6}" srcOrd="0" destOrd="0" parTransId="{D4031303-6E7C-42C0-815B-1A90D9720462}" sibTransId="{37B7281B-43CA-49CC-9A89-AF05BF7A26AB}"/>
    <dgm:cxn modelId="{4D221FA7-C7CC-4D83-8329-B7FFE2CF69DC}" srcId="{8E367FBF-4FDA-4CAC-882A-B9F19C35B59E}" destId="{0E4B51E9-3E7B-434C-98CE-51C339108524}" srcOrd="0" destOrd="0" parTransId="{E08AEB0C-E75C-4021-B7B0-0141614AA9E4}" sibTransId="{725EAB80-BEFA-489B-B177-AEF1C7C357E9}"/>
    <dgm:cxn modelId="{FE09A4AA-9D54-4CF5-AE2D-C743BB220897}" type="presOf" srcId="{AF5C2EB1-B47F-476B-9C04-B9A04936D7A6}" destId="{A89EA91F-2851-4B6B-B413-0E9F60B74BB3}" srcOrd="0" destOrd="0" presId="urn:microsoft.com/office/officeart/2017/3/layout/DropPinTimeline"/>
    <dgm:cxn modelId="{CD31B5AA-5E29-4006-8418-C121EBBC05A4}" type="presOf" srcId="{0E4B51E9-3E7B-434C-98CE-51C339108524}" destId="{15169788-C43E-47BB-928C-5155C65D85AC}" srcOrd="0" destOrd="0" presId="urn:microsoft.com/office/officeart/2017/3/layout/DropPinTimeline"/>
    <dgm:cxn modelId="{B7D7A0AC-A834-4EAC-9A13-735335FA91DA}" srcId="{8E367FBF-4FDA-4CAC-882A-B9F19C35B59E}" destId="{9BBD2BA7-3562-40B0-BF89-25595EE0FF0A}" srcOrd="2" destOrd="0" parTransId="{E932B66B-5F7F-44E4-A662-23B0D3868D1F}" sibTransId="{45D396C2-89A5-456D-A15F-25DBF4F38384}"/>
    <dgm:cxn modelId="{FBF664AF-2754-47A1-B0FD-2177CCA97431}" srcId="{8E367FBF-4FDA-4CAC-882A-B9F19C35B59E}" destId="{A4AA6B44-C5B8-4473-8C9B-4ECC7444261F}" srcOrd="6" destOrd="0" parTransId="{4E19A722-BF86-4FF8-8D1D-1ABD6D710931}" sibTransId="{E4FB016D-4738-4B1C-8D09-B7FFCFD3C7C2}"/>
    <dgm:cxn modelId="{B4AD34B0-F51C-4FF0-A501-5639BD0AF3AA}" srcId="{8E367FBF-4FDA-4CAC-882A-B9F19C35B59E}" destId="{399A79C4-998A-4FE8-A3DF-1592FD5074C6}" srcOrd="4" destOrd="0" parTransId="{81AD89C8-69FA-4965-B84D-6B36D5574FD8}" sibTransId="{692E5F1B-36AD-464C-94D9-DFD9515ACAD8}"/>
    <dgm:cxn modelId="{4C0C00B1-C4F8-4E02-88CB-CDC75DB3CEB3}" srcId="{8E367FBF-4FDA-4CAC-882A-B9F19C35B59E}" destId="{49D93123-F7B3-4EA9-8429-395EB2E2CF8B}" srcOrd="7" destOrd="0" parTransId="{0B23636A-5F00-4C31-A5C7-D001F75BF8A5}" sibTransId="{101190C2-9150-4D9F-806C-5FCEBC365D45}"/>
    <dgm:cxn modelId="{AD1969B5-79E6-420F-B007-4EDC4C96FD75}" type="presOf" srcId="{8002B893-08D4-45A6-B3A4-A8551E636887}" destId="{7819F6C7-0B61-4B07-B2DA-59DF566319DA}" srcOrd="0" destOrd="0" presId="urn:microsoft.com/office/officeart/2017/3/layout/DropPinTimeline"/>
    <dgm:cxn modelId="{A6AC1CBC-D5F1-431E-A360-59E413E349F9}" type="presOf" srcId="{1BB3DE94-A375-4D39-A286-FA9B0547EE5D}" destId="{DE4D889B-ED2F-427B-9652-CEC0EE479B98}" srcOrd="0" destOrd="0" presId="urn:microsoft.com/office/officeart/2017/3/layout/DropPinTimeline"/>
    <dgm:cxn modelId="{26DEBABF-33C3-42EF-A77F-64140C862650}" type="presOf" srcId="{09269D1B-56BC-43F7-B7E3-5FE5520B7EFC}" destId="{6C829CBA-03B7-44F9-83A8-9B1701C4278C}" srcOrd="0" destOrd="0" presId="urn:microsoft.com/office/officeart/2017/3/layout/DropPinTimeline"/>
    <dgm:cxn modelId="{2C7D58C4-71B6-47C0-99D6-FDFAA100C203}" type="presOf" srcId="{C68F7851-B33F-405B-B952-9E55EF162A42}" destId="{DEC07D2A-E49E-4EF0-BD5F-FE10D0355EAC}" srcOrd="0" destOrd="0" presId="urn:microsoft.com/office/officeart/2017/3/layout/DropPinTimeline"/>
    <dgm:cxn modelId="{E4FEFDCE-943B-4580-BFBA-22DE7D93B04E}" srcId="{49D93123-F7B3-4EA9-8429-395EB2E2CF8B}" destId="{1F8F7EB8-61B0-4FAE-87E5-C41E07903F7A}" srcOrd="0" destOrd="0" parTransId="{AE8B2DFD-B43D-4FC3-A5CF-725D8F83AE6E}" sibTransId="{FA92681D-3DFA-4FA3-9451-762C9BF2E7F9}"/>
    <dgm:cxn modelId="{4CD1E6CF-DD07-4CCA-BD09-8959B0977AC8}" srcId="{0E4B51E9-3E7B-434C-98CE-51C339108524}" destId="{4BFADCA1-E672-45F1-8792-8D4F1D7AE9FB}" srcOrd="0" destOrd="0" parTransId="{7F66C9B3-3D6B-4469-ACFF-73F677217383}" sibTransId="{B8B86731-9FAB-4FC8-981D-EF5AC2667F41}"/>
    <dgm:cxn modelId="{63843CD7-C201-4A72-A3A4-6070544E53F6}" srcId="{8E367FBF-4FDA-4CAC-882A-B9F19C35B59E}" destId="{C68F7851-B33F-405B-B952-9E55EF162A42}" srcOrd="5" destOrd="0" parTransId="{A1905D64-F081-4847-A97F-C6AB3B29E0DB}" sibTransId="{902DDD96-596D-4D46-8EEA-E6E108A793C3}"/>
    <dgm:cxn modelId="{E6A53EE3-BA61-4932-A426-1FA9F5C61B98}" srcId="{9BBD2BA7-3562-40B0-BF89-25595EE0FF0A}" destId="{8002B893-08D4-45A6-B3A4-A8551E636887}" srcOrd="0" destOrd="0" parTransId="{4422717B-0AC0-4F64-B9E5-3602881455B4}" sibTransId="{8BF3AD99-54CD-42AC-803A-ABFFD1E7A6DB}"/>
    <dgm:cxn modelId="{076F92F9-E5E6-4E1A-A64B-8A4F0734C6B3}" type="presOf" srcId="{9BBD2BA7-3562-40B0-BF89-25595EE0FF0A}" destId="{985F4B5C-B08F-4AB2-A501-957581DCDD18}" srcOrd="0" destOrd="0" presId="urn:microsoft.com/office/officeart/2017/3/layout/DropPinTimeline"/>
    <dgm:cxn modelId="{2D9E1CFC-E7B5-4ABF-A66C-FAD606A65A0B}" srcId="{399A79C4-998A-4FE8-A3DF-1592FD5074C6}" destId="{A16D0F43-F2A5-485F-B213-AB4178F223DA}" srcOrd="1" destOrd="0" parTransId="{EBED6B35-90BE-4CB8-B57C-4545DB060FBC}" sibTransId="{308B2E02-DB04-4824-9763-B8FB95F0BEEA}"/>
    <dgm:cxn modelId="{6681029B-EC70-4FDD-8E53-1A4AB7DBADB2}" type="presParOf" srcId="{84AF5A2A-5317-4892-B623-25D13FCC27B8}" destId="{23CF54EB-6CFF-4543-9E9A-9795B9ADAAD5}" srcOrd="0" destOrd="0" presId="urn:microsoft.com/office/officeart/2017/3/layout/DropPinTimeline"/>
    <dgm:cxn modelId="{2ABCB3DC-FDB3-4A0F-A788-3CFA88001D20}" type="presParOf" srcId="{84AF5A2A-5317-4892-B623-25D13FCC27B8}" destId="{A010338E-0A9C-4160-999B-B64750FE18D8}" srcOrd="1" destOrd="0" presId="urn:microsoft.com/office/officeart/2017/3/layout/DropPinTimeline"/>
    <dgm:cxn modelId="{DDBB445D-17A4-4E3E-B6F8-564AA3D0565F}" type="presParOf" srcId="{A010338E-0A9C-4160-999B-B64750FE18D8}" destId="{8366156E-6573-4E57-9819-6E8B5F67F40F}" srcOrd="0" destOrd="0" presId="urn:microsoft.com/office/officeart/2017/3/layout/DropPinTimeline"/>
    <dgm:cxn modelId="{7C18FF91-A5E8-4FBC-B1C3-0281B56E9AD4}" type="presParOf" srcId="{8366156E-6573-4E57-9819-6E8B5F67F40F}" destId="{DF5DE8D7-426D-4530-9DCC-470A8D1C89E3}" srcOrd="0" destOrd="0" presId="urn:microsoft.com/office/officeart/2017/3/layout/DropPinTimeline"/>
    <dgm:cxn modelId="{F986C550-DE3B-49E5-8E3A-50E4205D4A29}" type="presParOf" srcId="{8366156E-6573-4E57-9819-6E8B5F67F40F}" destId="{DFFE783F-1DBF-489D-848F-323C298A77ED}" srcOrd="1" destOrd="0" presId="urn:microsoft.com/office/officeart/2017/3/layout/DropPinTimeline"/>
    <dgm:cxn modelId="{9A7E2BC0-C113-4D59-9383-EB257636C54B}" type="presParOf" srcId="{DFFE783F-1DBF-489D-848F-323C298A77ED}" destId="{A792109D-2853-4B78-9BE5-62B7589E6508}" srcOrd="0" destOrd="0" presId="urn:microsoft.com/office/officeart/2017/3/layout/DropPinTimeline"/>
    <dgm:cxn modelId="{75571493-A902-449B-8335-AC17BBF70DD3}" type="presParOf" srcId="{DFFE783F-1DBF-489D-848F-323C298A77ED}" destId="{A154D21D-1EC5-4FE6-B22E-7851E18328DC}" srcOrd="1" destOrd="0" presId="urn:microsoft.com/office/officeart/2017/3/layout/DropPinTimeline"/>
    <dgm:cxn modelId="{D5A09DD8-5F12-42D7-B518-D2325F3FBF5B}" type="presParOf" srcId="{8366156E-6573-4E57-9819-6E8B5F67F40F}" destId="{AA6C118D-F1F4-4605-A3D0-34538FCF2555}" srcOrd="2" destOrd="0" presId="urn:microsoft.com/office/officeart/2017/3/layout/DropPinTimeline"/>
    <dgm:cxn modelId="{1F5BF7BC-CBE2-468A-B99F-364AE35C633E}" type="presParOf" srcId="{8366156E-6573-4E57-9819-6E8B5F67F40F}" destId="{15169788-C43E-47BB-928C-5155C65D85AC}" srcOrd="3" destOrd="0" presId="urn:microsoft.com/office/officeart/2017/3/layout/DropPinTimeline"/>
    <dgm:cxn modelId="{275497F2-D53B-46AE-89B4-2F0B482F316E}" type="presParOf" srcId="{8366156E-6573-4E57-9819-6E8B5F67F40F}" destId="{A62B5CC0-9CCF-4320-BE26-EC6D33E2852E}" srcOrd="4" destOrd="0" presId="urn:microsoft.com/office/officeart/2017/3/layout/DropPinTimeline"/>
    <dgm:cxn modelId="{DE6DD797-5E6F-46AC-9BB0-505AC66BF6DE}" type="presParOf" srcId="{8366156E-6573-4E57-9819-6E8B5F67F40F}" destId="{8D032B96-9D4B-412A-BEC4-4BB4BF7099E9}" srcOrd="5" destOrd="0" presId="urn:microsoft.com/office/officeart/2017/3/layout/DropPinTimeline"/>
    <dgm:cxn modelId="{F2D76B47-29D8-4FAF-84EC-09D342496830}" type="presParOf" srcId="{A010338E-0A9C-4160-999B-B64750FE18D8}" destId="{CE588320-4668-4EAC-8D97-EAA6108036D3}" srcOrd="1" destOrd="0" presId="urn:microsoft.com/office/officeart/2017/3/layout/DropPinTimeline"/>
    <dgm:cxn modelId="{DC9951DD-83E7-4269-BF7E-E7DD2023EC61}" type="presParOf" srcId="{A010338E-0A9C-4160-999B-B64750FE18D8}" destId="{ABB9CFDF-E458-4E00-9C8B-0FD56CA83962}" srcOrd="2" destOrd="0" presId="urn:microsoft.com/office/officeart/2017/3/layout/DropPinTimeline"/>
    <dgm:cxn modelId="{20DA8F4E-0FC1-439A-B867-2F858702B107}" type="presParOf" srcId="{ABB9CFDF-E458-4E00-9C8B-0FD56CA83962}" destId="{DB22F43C-B0EB-46FB-93A0-2393E9674AC7}" srcOrd="0" destOrd="0" presId="urn:microsoft.com/office/officeart/2017/3/layout/DropPinTimeline"/>
    <dgm:cxn modelId="{3EDFB348-12EF-4307-9EF9-4F28DB135C6F}" type="presParOf" srcId="{ABB9CFDF-E458-4E00-9C8B-0FD56CA83962}" destId="{01CAFE59-26B4-4749-B28B-61A4E6DB832C}" srcOrd="1" destOrd="0" presId="urn:microsoft.com/office/officeart/2017/3/layout/DropPinTimeline"/>
    <dgm:cxn modelId="{BA3ACC7D-420B-4A41-9E97-B53572F643A7}" type="presParOf" srcId="{01CAFE59-26B4-4749-B28B-61A4E6DB832C}" destId="{FB24E5F1-13E2-4677-AA8C-1A30EF78B604}" srcOrd="0" destOrd="0" presId="urn:microsoft.com/office/officeart/2017/3/layout/DropPinTimeline"/>
    <dgm:cxn modelId="{41077DC4-7B2C-406A-979E-487B5B467E51}" type="presParOf" srcId="{01CAFE59-26B4-4749-B28B-61A4E6DB832C}" destId="{59FB9989-F190-4017-89B0-433A00BEEFB9}" srcOrd="1" destOrd="0" presId="urn:microsoft.com/office/officeart/2017/3/layout/DropPinTimeline"/>
    <dgm:cxn modelId="{C13ECB5B-F85A-4D55-AEF1-6F86DE9F7173}" type="presParOf" srcId="{ABB9CFDF-E458-4E00-9C8B-0FD56CA83962}" destId="{61F48B67-A892-440D-9B7F-60F5A9C224FB}" srcOrd="2" destOrd="0" presId="urn:microsoft.com/office/officeart/2017/3/layout/DropPinTimeline"/>
    <dgm:cxn modelId="{46C6A443-F1B1-4193-A81C-9F3E43BABA2A}" type="presParOf" srcId="{ABB9CFDF-E458-4E00-9C8B-0FD56CA83962}" destId="{6C829CBA-03B7-44F9-83A8-9B1701C4278C}" srcOrd="3" destOrd="0" presId="urn:microsoft.com/office/officeart/2017/3/layout/DropPinTimeline"/>
    <dgm:cxn modelId="{9ECF6D71-1C89-481A-AB34-4A29F95FC5C8}" type="presParOf" srcId="{ABB9CFDF-E458-4E00-9C8B-0FD56CA83962}" destId="{48F4961F-007B-4371-98BC-4328F8BA80A2}" srcOrd="4" destOrd="0" presId="urn:microsoft.com/office/officeart/2017/3/layout/DropPinTimeline"/>
    <dgm:cxn modelId="{9D5EE92F-7018-4EDA-A0FB-AB2F6D547DFD}" type="presParOf" srcId="{ABB9CFDF-E458-4E00-9C8B-0FD56CA83962}" destId="{2A3C234D-5C18-4055-AD1D-A0CB0E07C829}" srcOrd="5" destOrd="0" presId="urn:microsoft.com/office/officeart/2017/3/layout/DropPinTimeline"/>
    <dgm:cxn modelId="{CE5D258C-C3CA-4413-A975-1D2E2640F096}" type="presParOf" srcId="{A010338E-0A9C-4160-999B-B64750FE18D8}" destId="{22ED84C3-62E7-4427-9A58-245E569A2034}" srcOrd="3" destOrd="0" presId="urn:microsoft.com/office/officeart/2017/3/layout/DropPinTimeline"/>
    <dgm:cxn modelId="{492840A8-950F-4134-8EAC-FA831D85636D}" type="presParOf" srcId="{A010338E-0A9C-4160-999B-B64750FE18D8}" destId="{0AF66CDE-BC4A-4980-BBB1-BE49C75C5021}" srcOrd="4" destOrd="0" presId="urn:microsoft.com/office/officeart/2017/3/layout/DropPinTimeline"/>
    <dgm:cxn modelId="{EFAC592C-FBC0-474B-A11C-0062C83898D9}" type="presParOf" srcId="{0AF66CDE-BC4A-4980-BBB1-BE49C75C5021}" destId="{015AADD7-1F43-45B8-9FA1-CA3781871A7D}" srcOrd="0" destOrd="0" presId="urn:microsoft.com/office/officeart/2017/3/layout/DropPinTimeline"/>
    <dgm:cxn modelId="{96AE5328-6BCA-4B69-BB4D-AC94AFB7826C}" type="presParOf" srcId="{0AF66CDE-BC4A-4980-BBB1-BE49C75C5021}" destId="{0B936F35-9C01-4C4A-96FB-856C9F5610DF}" srcOrd="1" destOrd="0" presId="urn:microsoft.com/office/officeart/2017/3/layout/DropPinTimeline"/>
    <dgm:cxn modelId="{00BEB3EB-9D45-4AB1-9E23-DC773A7AB291}" type="presParOf" srcId="{0B936F35-9C01-4C4A-96FB-856C9F5610DF}" destId="{6D659574-26F4-45BB-B117-87EC42C5AD80}" srcOrd="0" destOrd="0" presId="urn:microsoft.com/office/officeart/2017/3/layout/DropPinTimeline"/>
    <dgm:cxn modelId="{E7C4A4FD-EC06-4BC4-BD9F-58D21B76A59E}" type="presParOf" srcId="{0B936F35-9C01-4C4A-96FB-856C9F5610DF}" destId="{7183E86F-2136-4683-9F34-BD77DD4E53B3}" srcOrd="1" destOrd="0" presId="urn:microsoft.com/office/officeart/2017/3/layout/DropPinTimeline"/>
    <dgm:cxn modelId="{4C044BD3-830C-4BE9-8B84-736B10B776BC}" type="presParOf" srcId="{0AF66CDE-BC4A-4980-BBB1-BE49C75C5021}" destId="{7819F6C7-0B61-4B07-B2DA-59DF566319DA}" srcOrd="2" destOrd="0" presId="urn:microsoft.com/office/officeart/2017/3/layout/DropPinTimeline"/>
    <dgm:cxn modelId="{47AD3F05-451B-4574-AC39-D94B78710B7B}" type="presParOf" srcId="{0AF66CDE-BC4A-4980-BBB1-BE49C75C5021}" destId="{985F4B5C-B08F-4AB2-A501-957581DCDD18}" srcOrd="3" destOrd="0" presId="urn:microsoft.com/office/officeart/2017/3/layout/DropPinTimeline"/>
    <dgm:cxn modelId="{DD77AA2B-45B2-47F7-A3D0-A069A15489FE}" type="presParOf" srcId="{0AF66CDE-BC4A-4980-BBB1-BE49C75C5021}" destId="{22708FC0-D077-4001-B4D0-8AF3F3CFAC75}" srcOrd="4" destOrd="0" presId="urn:microsoft.com/office/officeart/2017/3/layout/DropPinTimeline"/>
    <dgm:cxn modelId="{5832854D-3C6D-4481-A81D-2E56B7F2349B}" type="presParOf" srcId="{0AF66CDE-BC4A-4980-BBB1-BE49C75C5021}" destId="{DE961B83-4E0C-4E24-BAD8-38582A3D21CC}" srcOrd="5" destOrd="0" presId="urn:microsoft.com/office/officeart/2017/3/layout/DropPinTimeline"/>
    <dgm:cxn modelId="{902431C4-1771-46AF-992F-180D0E9DA90E}" type="presParOf" srcId="{A010338E-0A9C-4160-999B-B64750FE18D8}" destId="{9170EBC3-1091-4DB7-8D53-01E0A79B2231}" srcOrd="5" destOrd="0" presId="urn:microsoft.com/office/officeart/2017/3/layout/DropPinTimeline"/>
    <dgm:cxn modelId="{15E91768-9621-4CEB-8089-929A5EFB91C1}" type="presParOf" srcId="{A010338E-0A9C-4160-999B-B64750FE18D8}" destId="{0DF7FD21-3ACD-4264-AADE-D63EED10E39F}" srcOrd="6" destOrd="0" presId="urn:microsoft.com/office/officeart/2017/3/layout/DropPinTimeline"/>
    <dgm:cxn modelId="{C7AD698C-F44A-4737-91E4-C0CCDF160595}" type="presParOf" srcId="{0DF7FD21-3ACD-4264-AADE-D63EED10E39F}" destId="{D7C466C1-50E9-470A-8912-E775A171ED2F}" srcOrd="0" destOrd="0" presId="urn:microsoft.com/office/officeart/2017/3/layout/DropPinTimeline"/>
    <dgm:cxn modelId="{095C8432-0359-4A62-B227-A66A3CD258D5}" type="presParOf" srcId="{0DF7FD21-3ACD-4264-AADE-D63EED10E39F}" destId="{B67B61E2-59B2-417C-BBEA-1895B8D31B4D}" srcOrd="1" destOrd="0" presId="urn:microsoft.com/office/officeart/2017/3/layout/DropPinTimeline"/>
    <dgm:cxn modelId="{F00E18FF-81F8-4DC0-B23D-8B05F0D3A1D0}" type="presParOf" srcId="{B67B61E2-59B2-417C-BBEA-1895B8D31B4D}" destId="{8836BBAD-6DF1-410D-BEA0-CA4A238E387C}" srcOrd="0" destOrd="0" presId="urn:microsoft.com/office/officeart/2017/3/layout/DropPinTimeline"/>
    <dgm:cxn modelId="{5D20710B-0830-4C6C-9FB9-260EE9F739F8}" type="presParOf" srcId="{B67B61E2-59B2-417C-BBEA-1895B8D31B4D}" destId="{09105AA8-C665-4B64-80D2-7CEC2FA828D6}" srcOrd="1" destOrd="0" presId="urn:microsoft.com/office/officeart/2017/3/layout/DropPinTimeline"/>
    <dgm:cxn modelId="{1F9B44A9-A980-4AE0-8ADA-08EEF069EDFA}" type="presParOf" srcId="{0DF7FD21-3ACD-4264-AADE-D63EED10E39F}" destId="{A89EA91F-2851-4B6B-B413-0E9F60B74BB3}" srcOrd="2" destOrd="0" presId="urn:microsoft.com/office/officeart/2017/3/layout/DropPinTimeline"/>
    <dgm:cxn modelId="{1FCB1A2A-E63A-419F-9E78-F3415C9447C5}" type="presParOf" srcId="{0DF7FD21-3ACD-4264-AADE-D63EED10E39F}" destId="{AA23488A-8A0B-4264-A95E-22350DE7EFB5}" srcOrd="3" destOrd="0" presId="urn:microsoft.com/office/officeart/2017/3/layout/DropPinTimeline"/>
    <dgm:cxn modelId="{B887D274-2441-4C3F-A01A-514064E71825}" type="presParOf" srcId="{0DF7FD21-3ACD-4264-AADE-D63EED10E39F}" destId="{C0D7638B-4E63-4D47-B086-D4A6D3D4EFF6}" srcOrd="4" destOrd="0" presId="urn:microsoft.com/office/officeart/2017/3/layout/DropPinTimeline"/>
    <dgm:cxn modelId="{41ABD35C-6D36-406D-85AD-C60E369BBD62}" type="presParOf" srcId="{0DF7FD21-3ACD-4264-AADE-D63EED10E39F}" destId="{6E72838B-92DB-44C8-9AE3-A70CC2408BE4}" srcOrd="5" destOrd="0" presId="urn:microsoft.com/office/officeart/2017/3/layout/DropPinTimeline"/>
    <dgm:cxn modelId="{C4230264-4448-4A1B-A0AB-B7ED0890561D}" type="presParOf" srcId="{A010338E-0A9C-4160-999B-B64750FE18D8}" destId="{37894E3B-55AC-40BC-8B4F-AE12EB6792A1}" srcOrd="7" destOrd="0" presId="urn:microsoft.com/office/officeart/2017/3/layout/DropPinTimeline"/>
    <dgm:cxn modelId="{844F86E1-58EE-428E-8EC6-92D64FACB128}" type="presParOf" srcId="{A010338E-0A9C-4160-999B-B64750FE18D8}" destId="{7E5CF519-52B4-4C1C-9444-C928E22A4A96}" srcOrd="8" destOrd="0" presId="urn:microsoft.com/office/officeart/2017/3/layout/DropPinTimeline"/>
    <dgm:cxn modelId="{08E59F54-FEA5-4E64-88EE-27CE47D73884}" type="presParOf" srcId="{7E5CF519-52B4-4C1C-9444-C928E22A4A96}" destId="{2E25D9E0-3852-484C-8324-0BBD7C184120}" srcOrd="0" destOrd="0" presId="urn:microsoft.com/office/officeart/2017/3/layout/DropPinTimeline"/>
    <dgm:cxn modelId="{C3473D32-1F5F-4583-B7FA-3D7E81838A28}" type="presParOf" srcId="{7E5CF519-52B4-4C1C-9444-C928E22A4A96}" destId="{D245F1F9-51D4-4B25-AB63-8869026EB4C5}" srcOrd="1" destOrd="0" presId="urn:microsoft.com/office/officeart/2017/3/layout/DropPinTimeline"/>
    <dgm:cxn modelId="{6837AC00-FA25-487E-B2BE-626FF55803AD}" type="presParOf" srcId="{D245F1F9-51D4-4B25-AB63-8869026EB4C5}" destId="{19327DAC-B987-41EE-8AFD-54DF27FD735B}" srcOrd="0" destOrd="0" presId="urn:microsoft.com/office/officeart/2017/3/layout/DropPinTimeline"/>
    <dgm:cxn modelId="{6B80AB04-1E81-4933-844A-F416FDE9CF19}" type="presParOf" srcId="{D245F1F9-51D4-4B25-AB63-8869026EB4C5}" destId="{D7B8DE59-FB09-4A06-9BB2-7B4C8ACA7885}" srcOrd="1" destOrd="0" presId="urn:microsoft.com/office/officeart/2017/3/layout/DropPinTimeline"/>
    <dgm:cxn modelId="{AC01B096-294E-4243-BB0A-10302905DB05}" type="presParOf" srcId="{7E5CF519-52B4-4C1C-9444-C928E22A4A96}" destId="{A84FB8D2-10F4-4A0A-9835-76BCBF6D3B6F}" srcOrd="2" destOrd="0" presId="urn:microsoft.com/office/officeart/2017/3/layout/DropPinTimeline"/>
    <dgm:cxn modelId="{7C5B3477-0CE0-4B0B-84E0-801CE90EA726}" type="presParOf" srcId="{7E5CF519-52B4-4C1C-9444-C928E22A4A96}" destId="{1E6C5FF7-7769-42F3-B637-11E052CF33DC}" srcOrd="3" destOrd="0" presId="urn:microsoft.com/office/officeart/2017/3/layout/DropPinTimeline"/>
    <dgm:cxn modelId="{758335DB-3559-4352-ACC0-424D644CCEDF}" type="presParOf" srcId="{7E5CF519-52B4-4C1C-9444-C928E22A4A96}" destId="{AB94519C-A005-481B-BB28-0A3B152CD6A3}" srcOrd="4" destOrd="0" presId="urn:microsoft.com/office/officeart/2017/3/layout/DropPinTimeline"/>
    <dgm:cxn modelId="{A1F63D9F-5161-4AC0-BB2C-710776E35019}" type="presParOf" srcId="{7E5CF519-52B4-4C1C-9444-C928E22A4A96}" destId="{080EC916-4040-4A31-A6B6-C6D5779E559F}" srcOrd="5" destOrd="0" presId="urn:microsoft.com/office/officeart/2017/3/layout/DropPinTimeline"/>
    <dgm:cxn modelId="{5DDC44B8-C5A5-4E63-9A0B-D3FA69A5B754}" type="presParOf" srcId="{A010338E-0A9C-4160-999B-B64750FE18D8}" destId="{96D7F038-87BA-42C0-8CB3-232F716D3A36}" srcOrd="9" destOrd="0" presId="urn:microsoft.com/office/officeart/2017/3/layout/DropPinTimeline"/>
    <dgm:cxn modelId="{C53F6BE1-619E-478D-8679-569C9C3BDCD0}" type="presParOf" srcId="{A010338E-0A9C-4160-999B-B64750FE18D8}" destId="{10DFAC1C-FFA9-4F4A-B055-C12589E4832E}" srcOrd="10" destOrd="0" presId="urn:microsoft.com/office/officeart/2017/3/layout/DropPinTimeline"/>
    <dgm:cxn modelId="{AB660E29-6104-4EE9-8CDD-D4227F4EA1ED}" type="presParOf" srcId="{10DFAC1C-FFA9-4F4A-B055-C12589E4832E}" destId="{D48A1B59-5BCC-4E5E-AB57-6DF0E95460C0}" srcOrd="0" destOrd="0" presId="urn:microsoft.com/office/officeart/2017/3/layout/DropPinTimeline"/>
    <dgm:cxn modelId="{8ECE5414-8855-425E-9D1B-0B97E198CC95}" type="presParOf" srcId="{10DFAC1C-FFA9-4F4A-B055-C12589E4832E}" destId="{B1BB34A7-7919-4C31-B996-38474ADFFC9D}" srcOrd="1" destOrd="0" presId="urn:microsoft.com/office/officeart/2017/3/layout/DropPinTimeline"/>
    <dgm:cxn modelId="{F49CC233-7A27-4224-B1DA-B5586B5B4114}" type="presParOf" srcId="{B1BB34A7-7919-4C31-B996-38474ADFFC9D}" destId="{AF8D408E-B980-426D-93AE-658B912808D6}" srcOrd="0" destOrd="0" presId="urn:microsoft.com/office/officeart/2017/3/layout/DropPinTimeline"/>
    <dgm:cxn modelId="{EABD826D-C3D3-49A5-905E-A018C1E537B9}" type="presParOf" srcId="{B1BB34A7-7919-4C31-B996-38474ADFFC9D}" destId="{B3424664-11C7-41A1-A7B6-8BD5857FFA4A}" srcOrd="1" destOrd="0" presId="urn:microsoft.com/office/officeart/2017/3/layout/DropPinTimeline"/>
    <dgm:cxn modelId="{4D81918B-44DA-451B-8094-955D9759BB75}" type="presParOf" srcId="{10DFAC1C-FFA9-4F4A-B055-C12589E4832E}" destId="{F8CADCB2-D08D-4F4E-AC3B-7F2169235A7D}" srcOrd="2" destOrd="0" presId="urn:microsoft.com/office/officeart/2017/3/layout/DropPinTimeline"/>
    <dgm:cxn modelId="{E01A6054-C301-4A1E-B123-41373BFE18D9}" type="presParOf" srcId="{10DFAC1C-FFA9-4F4A-B055-C12589E4832E}" destId="{DEC07D2A-E49E-4EF0-BD5F-FE10D0355EAC}" srcOrd="3" destOrd="0" presId="urn:microsoft.com/office/officeart/2017/3/layout/DropPinTimeline"/>
    <dgm:cxn modelId="{D12B4743-119E-4B17-B82F-99C6B10CA1CC}" type="presParOf" srcId="{10DFAC1C-FFA9-4F4A-B055-C12589E4832E}" destId="{D85C152A-9DCD-4B1D-A1EF-D7868D93176E}" srcOrd="4" destOrd="0" presId="urn:microsoft.com/office/officeart/2017/3/layout/DropPinTimeline"/>
    <dgm:cxn modelId="{CCC7687C-92F8-4455-AAB8-E3A371EDEF7E}" type="presParOf" srcId="{10DFAC1C-FFA9-4F4A-B055-C12589E4832E}" destId="{BB7F122E-895E-4F7D-AC78-5BC43EDE8F99}" srcOrd="5" destOrd="0" presId="urn:microsoft.com/office/officeart/2017/3/layout/DropPinTimeline"/>
    <dgm:cxn modelId="{6F7EEAEE-0941-4370-B62D-8E53C00CBFDC}" type="presParOf" srcId="{A010338E-0A9C-4160-999B-B64750FE18D8}" destId="{FEC6C780-4337-4922-8551-15B2C2D303E1}" srcOrd="11" destOrd="0" presId="urn:microsoft.com/office/officeart/2017/3/layout/DropPinTimeline"/>
    <dgm:cxn modelId="{D86FB0AB-BA57-44B1-BBCF-4C42704E2B7B}" type="presParOf" srcId="{A010338E-0A9C-4160-999B-B64750FE18D8}" destId="{BE4F7E2A-2741-43CF-B669-BDC9ABC6200D}" srcOrd="12" destOrd="0" presId="urn:microsoft.com/office/officeart/2017/3/layout/DropPinTimeline"/>
    <dgm:cxn modelId="{FB0103E6-8AE9-4BB6-9291-860A145BD924}" type="presParOf" srcId="{BE4F7E2A-2741-43CF-B669-BDC9ABC6200D}" destId="{DE4FC7E5-6F07-43E5-8730-0DA245452183}" srcOrd="0" destOrd="0" presId="urn:microsoft.com/office/officeart/2017/3/layout/DropPinTimeline"/>
    <dgm:cxn modelId="{9D8A2F0F-168B-4C94-8348-7D74CBEB4B38}" type="presParOf" srcId="{BE4F7E2A-2741-43CF-B669-BDC9ABC6200D}" destId="{55A098B0-F664-497F-AD5A-12E2CC4FD870}" srcOrd="1" destOrd="0" presId="urn:microsoft.com/office/officeart/2017/3/layout/DropPinTimeline"/>
    <dgm:cxn modelId="{9DC1210F-19AD-4847-9339-7273E8E67AE6}" type="presParOf" srcId="{55A098B0-F664-497F-AD5A-12E2CC4FD870}" destId="{12C54B20-208C-4F9B-9AD5-9ACC586C1726}" srcOrd="0" destOrd="0" presId="urn:microsoft.com/office/officeart/2017/3/layout/DropPinTimeline"/>
    <dgm:cxn modelId="{A0C66DAF-62B1-4CBF-A4C3-36BDCB5582EB}" type="presParOf" srcId="{55A098B0-F664-497F-AD5A-12E2CC4FD870}" destId="{870078F2-1D5D-4FFF-9921-C7709B66D7EA}" srcOrd="1" destOrd="0" presId="urn:microsoft.com/office/officeart/2017/3/layout/DropPinTimeline"/>
    <dgm:cxn modelId="{050A2B60-90D4-48F8-B5A1-6D5436652DEF}" type="presParOf" srcId="{BE4F7E2A-2741-43CF-B669-BDC9ABC6200D}" destId="{DE4D889B-ED2F-427B-9652-CEC0EE479B98}" srcOrd="2" destOrd="0" presId="urn:microsoft.com/office/officeart/2017/3/layout/DropPinTimeline"/>
    <dgm:cxn modelId="{816D566A-ADCD-47C3-BD16-BF5245DBD67E}" type="presParOf" srcId="{BE4F7E2A-2741-43CF-B669-BDC9ABC6200D}" destId="{4BE6F9AD-B3BF-4EC8-A1E9-4D344437CF0A}" srcOrd="3" destOrd="0" presId="urn:microsoft.com/office/officeart/2017/3/layout/DropPinTimeline"/>
    <dgm:cxn modelId="{02240FD2-93D7-46E5-B6D5-E231BCB81EDC}" type="presParOf" srcId="{BE4F7E2A-2741-43CF-B669-BDC9ABC6200D}" destId="{2E2F3B92-9111-4039-96C7-32DFDF5541C2}" srcOrd="4" destOrd="0" presId="urn:microsoft.com/office/officeart/2017/3/layout/DropPinTimeline"/>
    <dgm:cxn modelId="{E81AAF11-1E41-418A-9F27-B49A2EC9AF04}" type="presParOf" srcId="{BE4F7E2A-2741-43CF-B669-BDC9ABC6200D}" destId="{01859408-01CE-481D-94BA-39C1C21BBAF4}" srcOrd="5" destOrd="0" presId="urn:microsoft.com/office/officeart/2017/3/layout/DropPinTimeline"/>
    <dgm:cxn modelId="{D34554A5-7D9E-4A02-8AC6-1C2BDB1AC6CA}" type="presParOf" srcId="{A010338E-0A9C-4160-999B-B64750FE18D8}" destId="{481EDA92-7DE9-4D58-983D-7CD3AB9B61FC}" srcOrd="13" destOrd="0" presId="urn:microsoft.com/office/officeart/2017/3/layout/DropPinTimeline"/>
    <dgm:cxn modelId="{DC6BD9E3-96A2-4D67-9C38-6DF0FE61678B}" type="presParOf" srcId="{A010338E-0A9C-4160-999B-B64750FE18D8}" destId="{CABFC84E-480F-42D5-9291-F4248B9E9848}" srcOrd="14" destOrd="0" presId="urn:microsoft.com/office/officeart/2017/3/layout/DropPinTimeline"/>
    <dgm:cxn modelId="{3B8607C7-B821-4D09-A0F6-A7B1655819FD}" type="presParOf" srcId="{CABFC84E-480F-42D5-9291-F4248B9E9848}" destId="{A9F4BC70-FF97-420F-8619-E5845D39A196}" srcOrd="0" destOrd="0" presId="urn:microsoft.com/office/officeart/2017/3/layout/DropPinTimeline"/>
    <dgm:cxn modelId="{5C4D41C7-50C4-45DE-BA9E-AD321D4FD0D3}" type="presParOf" srcId="{CABFC84E-480F-42D5-9291-F4248B9E9848}" destId="{5A798E55-2F77-491D-A6B7-40DD7A3B02F5}" srcOrd="1" destOrd="0" presId="urn:microsoft.com/office/officeart/2017/3/layout/DropPinTimeline"/>
    <dgm:cxn modelId="{794D04F0-7B85-472D-9B18-832A4A67013A}" type="presParOf" srcId="{5A798E55-2F77-491D-A6B7-40DD7A3B02F5}" destId="{0733108D-365C-42F3-8E0E-24401CD676D3}" srcOrd="0" destOrd="0" presId="urn:microsoft.com/office/officeart/2017/3/layout/DropPinTimeline"/>
    <dgm:cxn modelId="{AA931A0E-7967-473F-9CD2-C78BA084CF5F}" type="presParOf" srcId="{5A798E55-2F77-491D-A6B7-40DD7A3B02F5}" destId="{67D0774B-FD58-4CCD-9DBA-A9B35052B863}" srcOrd="1" destOrd="0" presId="urn:microsoft.com/office/officeart/2017/3/layout/DropPinTimeline"/>
    <dgm:cxn modelId="{CA146BB8-354B-444B-A599-2B6F0C3C9904}" type="presParOf" srcId="{CABFC84E-480F-42D5-9291-F4248B9E9848}" destId="{791419CE-E042-4321-B934-4E5945E5B0A1}" srcOrd="2" destOrd="0" presId="urn:microsoft.com/office/officeart/2017/3/layout/DropPinTimeline"/>
    <dgm:cxn modelId="{9AA929EF-19B6-4D5B-A516-B3CAE6212CA0}" type="presParOf" srcId="{CABFC84E-480F-42D5-9291-F4248B9E9848}" destId="{0A3E8D75-1105-4DC4-8681-AFAE8C1E94CF}" srcOrd="3" destOrd="0" presId="urn:microsoft.com/office/officeart/2017/3/layout/DropPinTimeline"/>
    <dgm:cxn modelId="{F7476B3D-7FD3-443C-B81D-6CFFBCF9B9C7}" type="presParOf" srcId="{CABFC84E-480F-42D5-9291-F4248B9E9848}" destId="{37375F9B-98E8-44CD-BFCC-45C78D39680C}" srcOrd="4" destOrd="0" presId="urn:microsoft.com/office/officeart/2017/3/layout/DropPinTimeline"/>
    <dgm:cxn modelId="{93DD4E55-FD20-441A-BA66-B530F92EB7AE}" type="presParOf" srcId="{CABFC84E-480F-42D5-9291-F4248B9E9848}" destId="{D72E863A-E7C3-4F9E-8607-3935431C47FD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FF28B2-663F-4E01-AF69-79C6645DC796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A7E758-2E9D-4187-AE6F-5FEBF4E104B8}">
      <dgm:prSet phldrT="[Text]"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Digital Product</a:t>
          </a:r>
        </a:p>
      </dgm:t>
    </dgm:pt>
    <dgm:pt modelId="{23A6C92E-B8E2-43DA-828C-04615D58AB85}" type="parTrans" cxnId="{DF259D23-79E0-48D1-8765-3F3AE9584712}">
      <dgm:prSet/>
      <dgm:spPr/>
      <dgm:t>
        <a:bodyPr/>
        <a:lstStyle/>
        <a:p>
          <a:endParaRPr lang="en-US"/>
        </a:p>
      </dgm:t>
    </dgm:pt>
    <dgm:pt modelId="{06491EE4-E33F-4A73-9D95-A759F4383AF9}" type="sibTrans" cxnId="{DF259D23-79E0-48D1-8765-3F3AE9584712}">
      <dgm:prSet/>
      <dgm:spPr/>
      <dgm:t>
        <a:bodyPr/>
        <a:lstStyle/>
        <a:p>
          <a:endParaRPr lang="en-US"/>
        </a:p>
      </dgm:t>
    </dgm:pt>
    <dgm:pt modelId="{828E4F01-B80C-43B4-8724-9A58CAD7D0A9}">
      <dgm:prSet phldrT="[Text]"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Led by &amp;RANJ</a:t>
          </a:r>
        </a:p>
      </dgm:t>
    </dgm:pt>
    <dgm:pt modelId="{F7BCA6C3-FC29-48A5-9525-6C1C3566893B}" type="parTrans" cxnId="{7B9F8659-27B6-4C6E-B691-5DE7CF99F692}">
      <dgm:prSet/>
      <dgm:spPr/>
      <dgm:t>
        <a:bodyPr/>
        <a:lstStyle/>
        <a:p>
          <a:endParaRPr lang="en-US"/>
        </a:p>
      </dgm:t>
    </dgm:pt>
    <dgm:pt modelId="{C410ED4C-9AD7-437D-97C9-D89AAE2A0404}" type="sibTrans" cxnId="{7B9F8659-27B6-4C6E-B691-5DE7CF99F692}">
      <dgm:prSet/>
      <dgm:spPr/>
      <dgm:t>
        <a:bodyPr/>
        <a:lstStyle/>
        <a:p>
          <a:endParaRPr lang="en-US"/>
        </a:p>
      </dgm:t>
    </dgm:pt>
    <dgm:pt modelId="{1ADC5FED-77F0-4F47-85AA-FDBCFBB23B2A}">
      <dgm:prSet phldrT="[Text]" phldr="0"/>
      <dgm:spPr/>
      <dgm:t>
        <a:bodyPr/>
        <a:lstStyle/>
        <a:p>
          <a:r>
            <a:rPr lang="en-US">
              <a:latin typeface="Calibri"/>
              <a:cs typeface="Calibri"/>
            </a:rPr>
            <a:t>Discovery/Design</a:t>
          </a:r>
        </a:p>
      </dgm:t>
    </dgm:pt>
    <dgm:pt modelId="{606F044E-FEFC-4699-83D5-67EEF27291FE}" type="parTrans" cxnId="{5F9EBE7E-5708-420A-93DA-29AA8D6DFB6F}">
      <dgm:prSet/>
      <dgm:spPr/>
      <dgm:t>
        <a:bodyPr/>
        <a:lstStyle/>
        <a:p>
          <a:endParaRPr lang="en-US"/>
        </a:p>
      </dgm:t>
    </dgm:pt>
    <dgm:pt modelId="{DD688A33-0E6B-40DD-9600-17B50055EB1B}" type="sibTrans" cxnId="{5F9EBE7E-5708-420A-93DA-29AA8D6DFB6F}">
      <dgm:prSet/>
      <dgm:spPr/>
      <dgm:t>
        <a:bodyPr/>
        <a:lstStyle/>
        <a:p>
          <a:endParaRPr lang="en-US"/>
        </a:p>
      </dgm:t>
    </dgm:pt>
    <dgm:pt modelId="{ACAB9452-B806-43DE-99C6-B1EF3DD96C4C}">
      <dgm:prSet phldrT="[Text]"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Narrative Content</a:t>
          </a:r>
        </a:p>
      </dgm:t>
    </dgm:pt>
    <dgm:pt modelId="{68E638CC-910D-4AB1-BC26-E69CC9196218}" type="parTrans" cxnId="{07C78DF3-9B68-4B68-9F21-8120F15CCC24}">
      <dgm:prSet/>
      <dgm:spPr/>
      <dgm:t>
        <a:bodyPr/>
        <a:lstStyle/>
        <a:p>
          <a:endParaRPr lang="en-US"/>
        </a:p>
      </dgm:t>
    </dgm:pt>
    <dgm:pt modelId="{2DD393E6-F8C5-4F51-A85D-4B8B5886A0FB}" type="sibTrans" cxnId="{07C78DF3-9B68-4B68-9F21-8120F15CCC24}">
      <dgm:prSet/>
      <dgm:spPr/>
      <dgm:t>
        <a:bodyPr/>
        <a:lstStyle/>
        <a:p>
          <a:endParaRPr lang="en-US"/>
        </a:p>
      </dgm:t>
    </dgm:pt>
    <dgm:pt modelId="{54248650-4D00-4039-A17E-2EF699ECB59B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Led by READY</a:t>
          </a:r>
        </a:p>
      </dgm:t>
    </dgm:pt>
    <dgm:pt modelId="{40406B56-B2BF-4C07-BA69-87E797709935}" type="parTrans" cxnId="{5074EB2D-CA11-4B8F-BB8C-0C98D0BA6738}">
      <dgm:prSet/>
      <dgm:spPr/>
      <dgm:t>
        <a:bodyPr/>
        <a:lstStyle/>
        <a:p>
          <a:endParaRPr lang="en-US"/>
        </a:p>
      </dgm:t>
    </dgm:pt>
    <dgm:pt modelId="{AC1D0D5E-6C7B-4137-A706-7FB96C9D37EF}" type="sibTrans" cxnId="{5074EB2D-CA11-4B8F-BB8C-0C98D0BA6738}">
      <dgm:prSet/>
      <dgm:spPr/>
      <dgm:t>
        <a:bodyPr/>
        <a:lstStyle/>
        <a:p>
          <a:endParaRPr lang="en-US"/>
        </a:p>
      </dgm:t>
    </dgm:pt>
    <dgm:pt modelId="{798E8E8C-2411-436C-9EA9-486C1C34E605}">
      <dgm:prSet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Alpha prototype</a:t>
          </a:r>
        </a:p>
      </dgm:t>
    </dgm:pt>
    <dgm:pt modelId="{979498C8-6333-4456-B907-AD90C2503FA2}" type="parTrans" cxnId="{2FF686FB-01BE-4E71-9A7D-BE7D3EEE1E4A}">
      <dgm:prSet/>
      <dgm:spPr/>
      <dgm:t>
        <a:bodyPr/>
        <a:lstStyle/>
        <a:p>
          <a:endParaRPr lang="en-US"/>
        </a:p>
      </dgm:t>
    </dgm:pt>
    <dgm:pt modelId="{90BC21ED-8E40-43F6-99AC-8FC465C36D46}" type="sibTrans" cxnId="{2FF686FB-01BE-4E71-9A7D-BE7D3EEE1E4A}">
      <dgm:prSet/>
      <dgm:spPr/>
      <dgm:t>
        <a:bodyPr/>
        <a:lstStyle/>
        <a:p>
          <a:endParaRPr lang="en-US"/>
        </a:p>
      </dgm:t>
    </dgm:pt>
    <dgm:pt modelId="{63176CDD-9714-4A3C-8BF4-2B8606E1270D}">
      <dgm:prSet phldr="0"/>
      <dgm:spPr/>
      <dgm:t>
        <a:bodyPr/>
        <a:lstStyle/>
        <a:p>
          <a:r>
            <a:rPr lang="en-US">
              <a:latin typeface="Calibri"/>
              <a:cs typeface="Calibri"/>
            </a:rPr>
            <a:t>Beta prototype</a:t>
          </a:r>
        </a:p>
      </dgm:t>
    </dgm:pt>
    <dgm:pt modelId="{0028370B-1BB8-4082-B765-8AC99080977F}" type="parTrans" cxnId="{8470FAF2-05F3-4738-BCAD-00DD9245269B}">
      <dgm:prSet/>
      <dgm:spPr/>
      <dgm:t>
        <a:bodyPr/>
        <a:lstStyle/>
        <a:p>
          <a:endParaRPr lang="en-US"/>
        </a:p>
      </dgm:t>
    </dgm:pt>
    <dgm:pt modelId="{AC127BDA-895C-4749-A7CA-6BF84E5A7EA7}" type="sibTrans" cxnId="{8470FAF2-05F3-4738-BCAD-00DD9245269B}">
      <dgm:prSet/>
      <dgm:spPr/>
      <dgm:t>
        <a:bodyPr/>
        <a:lstStyle/>
        <a:p>
          <a:endParaRPr lang="en-US"/>
        </a:p>
      </dgm:t>
    </dgm:pt>
    <dgm:pt modelId="{473A45DF-250B-4B73-8910-62D0612222D1}">
      <dgm:prSet phldr="0"/>
      <dgm:spPr/>
      <dgm:t>
        <a:bodyPr/>
        <a:lstStyle/>
        <a:p>
          <a:r>
            <a:rPr lang="en-US">
              <a:latin typeface="Calibri"/>
              <a:cs typeface="Calibri"/>
            </a:rPr>
            <a:t>Final version</a:t>
          </a:r>
        </a:p>
      </dgm:t>
    </dgm:pt>
    <dgm:pt modelId="{BF8D2333-173B-45B4-9D1C-87E5185EC0BB}" type="parTrans" cxnId="{D8A2C7E2-2D28-4129-9753-F4D512412613}">
      <dgm:prSet/>
      <dgm:spPr/>
      <dgm:t>
        <a:bodyPr/>
        <a:lstStyle/>
        <a:p>
          <a:endParaRPr lang="en-US"/>
        </a:p>
      </dgm:t>
    </dgm:pt>
    <dgm:pt modelId="{2B6506D7-EBF0-49D4-B29E-F7389C16376A}" type="sibTrans" cxnId="{D8A2C7E2-2D28-4129-9753-F4D512412613}">
      <dgm:prSet/>
      <dgm:spPr/>
      <dgm:t>
        <a:bodyPr/>
        <a:lstStyle/>
        <a:p>
          <a:endParaRPr lang="en-US"/>
        </a:p>
      </dgm:t>
    </dgm:pt>
    <dgm:pt modelId="{304A2310-6906-4764-84AE-1AC9A1000744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Design Brief</a:t>
          </a:r>
        </a:p>
      </dgm:t>
    </dgm:pt>
    <dgm:pt modelId="{218111D2-139F-4EFF-8E9F-EFB4C08AB5C9}" type="parTrans" cxnId="{25ED1A07-2BF1-472B-B542-5214DBAA9053}">
      <dgm:prSet/>
      <dgm:spPr/>
      <dgm:t>
        <a:bodyPr/>
        <a:lstStyle/>
        <a:p>
          <a:endParaRPr lang="en-US"/>
        </a:p>
      </dgm:t>
    </dgm:pt>
    <dgm:pt modelId="{20B85DF0-12FD-464A-BEBE-2E7A2BD2E8DF}" type="sibTrans" cxnId="{25ED1A07-2BF1-472B-B542-5214DBAA9053}">
      <dgm:prSet/>
      <dgm:spPr/>
      <dgm:t>
        <a:bodyPr/>
        <a:lstStyle/>
        <a:p>
          <a:endParaRPr lang="en-US"/>
        </a:p>
      </dgm:t>
    </dgm:pt>
    <dgm:pt modelId="{964C09D7-E318-4B97-AF65-8EFA75D86585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Module 1</a:t>
          </a:r>
        </a:p>
      </dgm:t>
    </dgm:pt>
    <dgm:pt modelId="{2E75FDE8-2BAF-4102-A6C2-F74033B61045}" type="parTrans" cxnId="{BF73EC58-FF78-431B-8D48-CF32EE2D6F28}">
      <dgm:prSet/>
      <dgm:spPr/>
      <dgm:t>
        <a:bodyPr/>
        <a:lstStyle/>
        <a:p>
          <a:endParaRPr lang="en-US"/>
        </a:p>
      </dgm:t>
    </dgm:pt>
    <dgm:pt modelId="{65D81FB4-7222-4F6E-AA28-470DD1D6259C}" type="sibTrans" cxnId="{BF73EC58-FF78-431B-8D48-CF32EE2D6F28}">
      <dgm:prSet/>
      <dgm:spPr/>
      <dgm:t>
        <a:bodyPr/>
        <a:lstStyle/>
        <a:p>
          <a:endParaRPr lang="en-US"/>
        </a:p>
      </dgm:t>
    </dgm:pt>
    <dgm:pt modelId="{B4DECF65-BA29-44EA-BE5D-9813572CC84A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Module 2</a:t>
          </a:r>
        </a:p>
      </dgm:t>
    </dgm:pt>
    <dgm:pt modelId="{1D957EF6-6238-46D3-8F63-7C0ADD658DD1}" type="parTrans" cxnId="{8D2EF40E-352F-4876-AA9B-94AAB5C2DF33}">
      <dgm:prSet/>
      <dgm:spPr/>
      <dgm:t>
        <a:bodyPr/>
        <a:lstStyle/>
        <a:p>
          <a:endParaRPr lang="en-US"/>
        </a:p>
      </dgm:t>
    </dgm:pt>
    <dgm:pt modelId="{73374697-58B5-4E0E-B88F-7F3C574FD6AF}" type="sibTrans" cxnId="{8D2EF40E-352F-4876-AA9B-94AAB5C2DF33}">
      <dgm:prSet/>
      <dgm:spPr/>
      <dgm:t>
        <a:bodyPr/>
        <a:lstStyle/>
        <a:p>
          <a:endParaRPr lang="en-US"/>
        </a:p>
      </dgm:t>
    </dgm:pt>
    <dgm:pt modelId="{1C00AB0D-EAE6-4BC5-AA87-9EBD1826B761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Final revisions</a:t>
          </a:r>
        </a:p>
      </dgm:t>
    </dgm:pt>
    <dgm:pt modelId="{B8364D63-F721-4D1F-BD10-32A0645FEFE3}" type="parTrans" cxnId="{1558F8E2-C3AC-4A20-A608-064BC6DDF753}">
      <dgm:prSet/>
      <dgm:spPr/>
      <dgm:t>
        <a:bodyPr/>
        <a:lstStyle/>
        <a:p>
          <a:endParaRPr lang="en-US"/>
        </a:p>
      </dgm:t>
    </dgm:pt>
    <dgm:pt modelId="{81D5B4E4-6B0B-44F2-8830-A97475D3E622}" type="sibTrans" cxnId="{1558F8E2-C3AC-4A20-A608-064BC6DDF753}">
      <dgm:prSet/>
      <dgm:spPr/>
      <dgm:t>
        <a:bodyPr/>
        <a:lstStyle/>
        <a:p>
          <a:endParaRPr lang="en-US"/>
        </a:p>
      </dgm:t>
    </dgm:pt>
    <dgm:pt modelId="{A439C1BD-701F-4D6E-AB06-6A42A233D6AF}" type="pres">
      <dgm:prSet presAssocID="{2AFF28B2-663F-4E01-AF69-79C6645DC796}" presName="Name0" presStyleCnt="0">
        <dgm:presLayoutVars>
          <dgm:dir/>
          <dgm:animLvl val="lvl"/>
          <dgm:resizeHandles/>
        </dgm:presLayoutVars>
      </dgm:prSet>
      <dgm:spPr/>
    </dgm:pt>
    <dgm:pt modelId="{D77B83B1-76AA-40A0-9CA5-46E82398937F}" type="pres">
      <dgm:prSet presAssocID="{07A7E758-2E9D-4187-AE6F-5FEBF4E104B8}" presName="linNode" presStyleCnt="0"/>
      <dgm:spPr/>
    </dgm:pt>
    <dgm:pt modelId="{2C1C6558-DC83-48CE-B042-A50DA82073B2}" type="pres">
      <dgm:prSet presAssocID="{07A7E758-2E9D-4187-AE6F-5FEBF4E104B8}" presName="parentShp" presStyleLbl="node1" presStyleIdx="0" presStyleCnt="2">
        <dgm:presLayoutVars>
          <dgm:bulletEnabled val="1"/>
        </dgm:presLayoutVars>
      </dgm:prSet>
      <dgm:spPr/>
    </dgm:pt>
    <dgm:pt modelId="{A80D01B3-5E92-4985-8ED7-BF9A6409D873}" type="pres">
      <dgm:prSet presAssocID="{07A7E758-2E9D-4187-AE6F-5FEBF4E104B8}" presName="childShp" presStyleLbl="bgAccFollowNode1" presStyleIdx="0" presStyleCnt="2">
        <dgm:presLayoutVars>
          <dgm:bulletEnabled val="1"/>
        </dgm:presLayoutVars>
      </dgm:prSet>
      <dgm:spPr/>
    </dgm:pt>
    <dgm:pt modelId="{04DC4329-F09A-442B-8A00-273F0C3A851D}" type="pres">
      <dgm:prSet presAssocID="{06491EE4-E33F-4A73-9D95-A759F4383AF9}" presName="spacing" presStyleCnt="0"/>
      <dgm:spPr/>
    </dgm:pt>
    <dgm:pt modelId="{5F18A4F3-6DDA-4A38-91EE-2E367EC75DA1}" type="pres">
      <dgm:prSet presAssocID="{ACAB9452-B806-43DE-99C6-B1EF3DD96C4C}" presName="linNode" presStyleCnt="0"/>
      <dgm:spPr/>
    </dgm:pt>
    <dgm:pt modelId="{50A560BC-9312-4ABE-895B-A60653C34D12}" type="pres">
      <dgm:prSet presAssocID="{ACAB9452-B806-43DE-99C6-B1EF3DD96C4C}" presName="parentShp" presStyleLbl="node1" presStyleIdx="1" presStyleCnt="2">
        <dgm:presLayoutVars>
          <dgm:bulletEnabled val="1"/>
        </dgm:presLayoutVars>
      </dgm:prSet>
      <dgm:spPr/>
    </dgm:pt>
    <dgm:pt modelId="{FD10F188-38BC-4F56-8018-E64D2369D3F1}" type="pres">
      <dgm:prSet presAssocID="{ACAB9452-B806-43DE-99C6-B1EF3DD96C4C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25ED1A07-2BF1-472B-B542-5214DBAA9053}" srcId="{ACAB9452-B806-43DE-99C6-B1EF3DD96C4C}" destId="{304A2310-6906-4764-84AE-1AC9A1000744}" srcOrd="1" destOrd="0" parTransId="{218111D2-139F-4EFF-8E9F-EFB4C08AB5C9}" sibTransId="{20B85DF0-12FD-464A-BEBE-2E7A2BD2E8DF}"/>
    <dgm:cxn modelId="{8D2EF40E-352F-4876-AA9B-94AAB5C2DF33}" srcId="{ACAB9452-B806-43DE-99C6-B1EF3DD96C4C}" destId="{B4DECF65-BA29-44EA-BE5D-9813572CC84A}" srcOrd="3" destOrd="0" parTransId="{1D957EF6-6238-46D3-8F63-7C0ADD658DD1}" sibTransId="{73374697-58B5-4E0E-B88F-7F3C574FD6AF}"/>
    <dgm:cxn modelId="{FCCF6523-B318-4DD8-AC39-7C94DFAE4E8C}" type="presOf" srcId="{ACAB9452-B806-43DE-99C6-B1EF3DD96C4C}" destId="{50A560BC-9312-4ABE-895B-A60653C34D12}" srcOrd="0" destOrd="0" presId="urn:microsoft.com/office/officeart/2005/8/layout/vList6"/>
    <dgm:cxn modelId="{DF259D23-79E0-48D1-8765-3F3AE9584712}" srcId="{2AFF28B2-663F-4E01-AF69-79C6645DC796}" destId="{07A7E758-2E9D-4187-AE6F-5FEBF4E104B8}" srcOrd="0" destOrd="0" parTransId="{23A6C92E-B8E2-43DA-828C-04615D58AB85}" sibTransId="{06491EE4-E33F-4A73-9D95-A759F4383AF9}"/>
    <dgm:cxn modelId="{5E72B323-2190-4FA6-AB32-AEA8927E4B62}" type="presOf" srcId="{B4DECF65-BA29-44EA-BE5D-9813572CC84A}" destId="{FD10F188-38BC-4F56-8018-E64D2369D3F1}" srcOrd="0" destOrd="3" presId="urn:microsoft.com/office/officeart/2005/8/layout/vList6"/>
    <dgm:cxn modelId="{5074EB2D-CA11-4B8F-BB8C-0C98D0BA6738}" srcId="{ACAB9452-B806-43DE-99C6-B1EF3DD96C4C}" destId="{54248650-4D00-4039-A17E-2EF699ECB59B}" srcOrd="0" destOrd="0" parTransId="{40406B56-B2BF-4C07-BA69-87E797709935}" sibTransId="{AC1D0D5E-6C7B-4137-A706-7FB96C9D37EF}"/>
    <dgm:cxn modelId="{DDBA3C66-7A47-4117-A818-AEFA758C959C}" type="presOf" srcId="{63176CDD-9714-4A3C-8BF4-2B8606E1270D}" destId="{A80D01B3-5E92-4985-8ED7-BF9A6409D873}" srcOrd="0" destOrd="3" presId="urn:microsoft.com/office/officeart/2005/8/layout/vList6"/>
    <dgm:cxn modelId="{B5565866-553C-4F46-9B18-D0E49CFF60BC}" type="presOf" srcId="{828E4F01-B80C-43B4-8724-9A58CAD7D0A9}" destId="{A80D01B3-5E92-4985-8ED7-BF9A6409D873}" srcOrd="0" destOrd="0" presId="urn:microsoft.com/office/officeart/2005/8/layout/vList6"/>
    <dgm:cxn modelId="{BF73EC58-FF78-431B-8D48-CF32EE2D6F28}" srcId="{ACAB9452-B806-43DE-99C6-B1EF3DD96C4C}" destId="{964C09D7-E318-4B97-AF65-8EFA75D86585}" srcOrd="2" destOrd="0" parTransId="{2E75FDE8-2BAF-4102-A6C2-F74033B61045}" sibTransId="{65D81FB4-7222-4F6E-AA28-470DD1D6259C}"/>
    <dgm:cxn modelId="{7B9F8659-27B6-4C6E-B691-5DE7CF99F692}" srcId="{07A7E758-2E9D-4187-AE6F-5FEBF4E104B8}" destId="{828E4F01-B80C-43B4-8724-9A58CAD7D0A9}" srcOrd="0" destOrd="0" parTransId="{F7BCA6C3-FC29-48A5-9525-6C1C3566893B}" sibTransId="{C410ED4C-9AD7-437D-97C9-D89AAE2A0404}"/>
    <dgm:cxn modelId="{5F9EBE7E-5708-420A-93DA-29AA8D6DFB6F}" srcId="{07A7E758-2E9D-4187-AE6F-5FEBF4E104B8}" destId="{1ADC5FED-77F0-4F47-85AA-FDBCFBB23B2A}" srcOrd="1" destOrd="0" parTransId="{606F044E-FEFC-4699-83D5-67EEF27291FE}" sibTransId="{DD688A33-0E6B-40DD-9600-17B50055EB1B}"/>
    <dgm:cxn modelId="{225F9996-7221-426A-912B-78F6FF1C2FD0}" type="presOf" srcId="{964C09D7-E318-4B97-AF65-8EFA75D86585}" destId="{FD10F188-38BC-4F56-8018-E64D2369D3F1}" srcOrd="0" destOrd="2" presId="urn:microsoft.com/office/officeart/2005/8/layout/vList6"/>
    <dgm:cxn modelId="{0A4CA3A3-6500-433A-BCE0-15381E6D5F6B}" type="presOf" srcId="{1ADC5FED-77F0-4F47-85AA-FDBCFBB23B2A}" destId="{A80D01B3-5E92-4985-8ED7-BF9A6409D873}" srcOrd="0" destOrd="1" presId="urn:microsoft.com/office/officeart/2005/8/layout/vList6"/>
    <dgm:cxn modelId="{E0E081A4-B326-4D7D-89FE-F0C0DE22ECF1}" type="presOf" srcId="{798E8E8C-2411-436C-9EA9-486C1C34E605}" destId="{A80D01B3-5E92-4985-8ED7-BF9A6409D873}" srcOrd="0" destOrd="2" presId="urn:microsoft.com/office/officeart/2005/8/layout/vList6"/>
    <dgm:cxn modelId="{46DCA6AD-245C-4E62-87D1-C19C5BF67544}" type="presOf" srcId="{54248650-4D00-4039-A17E-2EF699ECB59B}" destId="{FD10F188-38BC-4F56-8018-E64D2369D3F1}" srcOrd="0" destOrd="0" presId="urn:microsoft.com/office/officeart/2005/8/layout/vList6"/>
    <dgm:cxn modelId="{A8CEBFBA-5ACB-4239-890B-18557A28C0EE}" type="presOf" srcId="{304A2310-6906-4764-84AE-1AC9A1000744}" destId="{FD10F188-38BC-4F56-8018-E64D2369D3F1}" srcOrd="0" destOrd="1" presId="urn:microsoft.com/office/officeart/2005/8/layout/vList6"/>
    <dgm:cxn modelId="{8F310EC3-9F63-4022-BDF8-57C2260FCF1E}" type="presOf" srcId="{2AFF28B2-663F-4E01-AF69-79C6645DC796}" destId="{A439C1BD-701F-4D6E-AB06-6A42A233D6AF}" srcOrd="0" destOrd="0" presId="urn:microsoft.com/office/officeart/2005/8/layout/vList6"/>
    <dgm:cxn modelId="{BE69DFCD-5EA3-49FE-A3CB-AAD4281F970C}" type="presOf" srcId="{473A45DF-250B-4B73-8910-62D0612222D1}" destId="{A80D01B3-5E92-4985-8ED7-BF9A6409D873}" srcOrd="0" destOrd="4" presId="urn:microsoft.com/office/officeart/2005/8/layout/vList6"/>
    <dgm:cxn modelId="{D8A2C7E2-2D28-4129-9753-F4D512412613}" srcId="{07A7E758-2E9D-4187-AE6F-5FEBF4E104B8}" destId="{473A45DF-250B-4B73-8910-62D0612222D1}" srcOrd="4" destOrd="0" parTransId="{BF8D2333-173B-45B4-9D1C-87E5185EC0BB}" sibTransId="{2B6506D7-EBF0-49D4-B29E-F7389C16376A}"/>
    <dgm:cxn modelId="{1558F8E2-C3AC-4A20-A608-064BC6DDF753}" srcId="{ACAB9452-B806-43DE-99C6-B1EF3DD96C4C}" destId="{1C00AB0D-EAE6-4BC5-AA87-9EBD1826B761}" srcOrd="4" destOrd="0" parTransId="{B8364D63-F721-4D1F-BD10-32A0645FEFE3}" sibTransId="{81D5B4E4-6B0B-44F2-8830-A97475D3E622}"/>
    <dgm:cxn modelId="{F21BC9E9-A049-4FE3-A8CA-9969EA8EA29B}" type="presOf" srcId="{07A7E758-2E9D-4187-AE6F-5FEBF4E104B8}" destId="{2C1C6558-DC83-48CE-B042-A50DA82073B2}" srcOrd="0" destOrd="0" presId="urn:microsoft.com/office/officeart/2005/8/layout/vList6"/>
    <dgm:cxn modelId="{8470FAF2-05F3-4738-BCAD-00DD9245269B}" srcId="{07A7E758-2E9D-4187-AE6F-5FEBF4E104B8}" destId="{63176CDD-9714-4A3C-8BF4-2B8606E1270D}" srcOrd="3" destOrd="0" parTransId="{0028370B-1BB8-4082-B765-8AC99080977F}" sibTransId="{AC127BDA-895C-4749-A7CA-6BF84E5A7EA7}"/>
    <dgm:cxn modelId="{E0C24DF3-E251-477F-8BD5-EDAEB46C2B52}" type="presOf" srcId="{1C00AB0D-EAE6-4BC5-AA87-9EBD1826B761}" destId="{FD10F188-38BC-4F56-8018-E64D2369D3F1}" srcOrd="0" destOrd="4" presId="urn:microsoft.com/office/officeart/2005/8/layout/vList6"/>
    <dgm:cxn modelId="{07C78DF3-9B68-4B68-9F21-8120F15CCC24}" srcId="{2AFF28B2-663F-4E01-AF69-79C6645DC796}" destId="{ACAB9452-B806-43DE-99C6-B1EF3DD96C4C}" srcOrd="1" destOrd="0" parTransId="{68E638CC-910D-4AB1-BC26-E69CC9196218}" sibTransId="{2DD393E6-F8C5-4F51-A85D-4B8B5886A0FB}"/>
    <dgm:cxn modelId="{2FF686FB-01BE-4E71-9A7D-BE7D3EEE1E4A}" srcId="{07A7E758-2E9D-4187-AE6F-5FEBF4E104B8}" destId="{798E8E8C-2411-436C-9EA9-486C1C34E605}" srcOrd="2" destOrd="0" parTransId="{979498C8-6333-4456-B907-AD90C2503FA2}" sibTransId="{90BC21ED-8E40-43F6-99AC-8FC465C36D46}"/>
    <dgm:cxn modelId="{B036DA87-A4B1-4180-93BB-7B6094BD944D}" type="presParOf" srcId="{A439C1BD-701F-4D6E-AB06-6A42A233D6AF}" destId="{D77B83B1-76AA-40A0-9CA5-46E82398937F}" srcOrd="0" destOrd="0" presId="urn:microsoft.com/office/officeart/2005/8/layout/vList6"/>
    <dgm:cxn modelId="{6C2FC578-A668-4812-8230-7D0756E5C7C5}" type="presParOf" srcId="{D77B83B1-76AA-40A0-9CA5-46E82398937F}" destId="{2C1C6558-DC83-48CE-B042-A50DA82073B2}" srcOrd="0" destOrd="0" presId="urn:microsoft.com/office/officeart/2005/8/layout/vList6"/>
    <dgm:cxn modelId="{98EC2FC8-4E0F-4816-9E4E-5A4388A6220E}" type="presParOf" srcId="{D77B83B1-76AA-40A0-9CA5-46E82398937F}" destId="{A80D01B3-5E92-4985-8ED7-BF9A6409D873}" srcOrd="1" destOrd="0" presId="urn:microsoft.com/office/officeart/2005/8/layout/vList6"/>
    <dgm:cxn modelId="{D91E4B75-C07A-4554-9ADA-3C186138EDFB}" type="presParOf" srcId="{A439C1BD-701F-4D6E-AB06-6A42A233D6AF}" destId="{04DC4329-F09A-442B-8A00-273F0C3A851D}" srcOrd="1" destOrd="0" presId="urn:microsoft.com/office/officeart/2005/8/layout/vList6"/>
    <dgm:cxn modelId="{D9165971-5887-4B9B-9466-A925DC3A06F7}" type="presParOf" srcId="{A439C1BD-701F-4D6E-AB06-6A42A233D6AF}" destId="{5F18A4F3-6DDA-4A38-91EE-2E367EC75DA1}" srcOrd="2" destOrd="0" presId="urn:microsoft.com/office/officeart/2005/8/layout/vList6"/>
    <dgm:cxn modelId="{704363D1-AAEB-497C-8E45-361E4268EAC0}" type="presParOf" srcId="{5F18A4F3-6DDA-4A38-91EE-2E367EC75DA1}" destId="{50A560BC-9312-4ABE-895B-A60653C34D12}" srcOrd="0" destOrd="0" presId="urn:microsoft.com/office/officeart/2005/8/layout/vList6"/>
    <dgm:cxn modelId="{288D9276-63CC-462F-8F6A-70CF14026607}" type="presParOf" srcId="{5F18A4F3-6DDA-4A38-91EE-2E367EC75DA1}" destId="{FD10F188-38BC-4F56-8018-E64D2369D3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B2EEA8-1D18-4670-A3C6-0A23EF802C1C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71AFF7C7-F964-41A7-BD9B-979ACB246BA2}" type="pres">
      <dgm:prSet presAssocID="{69B2EEA8-1D18-4670-A3C6-0A23EF802C1C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41CBB74-8DBD-41AC-836A-AD8967437E53}" type="presOf" srcId="{69B2EEA8-1D18-4670-A3C6-0A23EF802C1C}" destId="{71AFF7C7-F964-41A7-BD9B-979ACB246BA2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7EEE18-F425-4953-8929-4864AADF9C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916663-05D7-4EC7-9A4E-0F05E406EEAE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Design Brief</a:t>
          </a:r>
        </a:p>
      </dgm:t>
    </dgm:pt>
    <dgm:pt modelId="{9666779E-1ECF-478F-B904-EADECCED47CA}" type="parTrans" cxnId="{BA5B221E-4E8D-45C1-A93F-08638D92BFE4}">
      <dgm:prSet/>
      <dgm:spPr/>
      <dgm:t>
        <a:bodyPr/>
        <a:lstStyle/>
        <a:p>
          <a:endParaRPr lang="en-US"/>
        </a:p>
      </dgm:t>
    </dgm:pt>
    <dgm:pt modelId="{C8A056D3-13B0-4103-B718-BBB3EE156E91}" type="sibTrans" cxnId="{BA5B221E-4E8D-45C1-A93F-08638D92BFE4}">
      <dgm:prSet/>
      <dgm:spPr/>
      <dgm:t>
        <a:bodyPr/>
        <a:lstStyle/>
        <a:p>
          <a:endParaRPr lang="en-US"/>
        </a:p>
      </dgm:t>
    </dgm:pt>
    <dgm:pt modelId="{F65C21FC-B8A1-4414-B22C-8C47C333C3FC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Learning objectives</a:t>
          </a:r>
        </a:p>
      </dgm:t>
    </dgm:pt>
    <dgm:pt modelId="{2BF800BB-E8B4-4B85-A0CB-91F2591F9F2E}" type="parTrans" cxnId="{12C97FFB-2CA1-44A8-A3BB-A87E94AC1777}">
      <dgm:prSet/>
      <dgm:spPr/>
      <dgm:t>
        <a:bodyPr/>
        <a:lstStyle/>
        <a:p>
          <a:endParaRPr lang="en-US"/>
        </a:p>
      </dgm:t>
    </dgm:pt>
    <dgm:pt modelId="{FC465A3E-4099-403E-A174-4D51F664AA1D}" type="sibTrans" cxnId="{12C97FFB-2CA1-44A8-A3BB-A87E94AC1777}">
      <dgm:prSet/>
      <dgm:spPr/>
      <dgm:t>
        <a:bodyPr/>
        <a:lstStyle/>
        <a:p>
          <a:endParaRPr lang="en-US"/>
        </a:p>
      </dgm:t>
    </dgm:pt>
    <dgm:pt modelId="{ADD43018-11AB-44C0-99A0-E51EA62B6902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Narrative Overview</a:t>
          </a:r>
        </a:p>
      </dgm:t>
    </dgm:pt>
    <dgm:pt modelId="{44EAA697-DCB2-40C2-9740-BCAA878CD1D9}" type="parTrans" cxnId="{746EAB50-ED82-4B4D-B332-6AFC2811E507}">
      <dgm:prSet/>
      <dgm:spPr/>
      <dgm:t>
        <a:bodyPr/>
        <a:lstStyle/>
        <a:p>
          <a:endParaRPr lang="en-US"/>
        </a:p>
      </dgm:t>
    </dgm:pt>
    <dgm:pt modelId="{CDBFE2EC-D37F-4BAE-83BC-CC02198E70D4}" type="sibTrans" cxnId="{746EAB50-ED82-4B4D-B332-6AFC2811E507}">
      <dgm:prSet/>
      <dgm:spPr/>
      <dgm:t>
        <a:bodyPr/>
        <a:lstStyle/>
        <a:p>
          <a:endParaRPr lang="en-US"/>
        </a:p>
      </dgm:t>
    </dgm:pt>
    <dgm:pt modelId="{7C766744-25B2-422B-A3A6-0922B050742F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Summary of events by turn:</a:t>
          </a:r>
        </a:p>
      </dgm:t>
    </dgm:pt>
    <dgm:pt modelId="{B7CB2CF9-A310-485D-BC93-7C1CB8775ECC}" type="parTrans" cxnId="{92B17543-6517-4C42-85FF-6F9D950778EF}">
      <dgm:prSet/>
      <dgm:spPr/>
      <dgm:t>
        <a:bodyPr/>
        <a:lstStyle/>
        <a:p>
          <a:endParaRPr lang="en-US"/>
        </a:p>
      </dgm:t>
    </dgm:pt>
    <dgm:pt modelId="{E4A71C79-356C-4377-B624-4628FEB0A557}" type="sibTrans" cxnId="{92B17543-6517-4C42-85FF-6F9D950778EF}">
      <dgm:prSet/>
      <dgm:spPr/>
      <dgm:t>
        <a:bodyPr/>
        <a:lstStyle/>
        <a:p>
          <a:endParaRPr lang="en-US"/>
        </a:p>
      </dgm:t>
    </dgm:pt>
    <dgm:pt modelId="{791CCB00-6FFB-47B9-B6E0-C35AD05012B0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Micro/macro decisions</a:t>
          </a:r>
        </a:p>
      </dgm:t>
    </dgm:pt>
    <dgm:pt modelId="{9E269C50-42E5-4FB8-AA86-2F729E46D679}" type="parTrans" cxnId="{BDD5A2EB-F93D-49AB-A802-DC5F19701FE2}">
      <dgm:prSet/>
      <dgm:spPr/>
      <dgm:t>
        <a:bodyPr/>
        <a:lstStyle/>
        <a:p>
          <a:endParaRPr lang="en-US"/>
        </a:p>
      </dgm:t>
    </dgm:pt>
    <dgm:pt modelId="{D4AF144E-D899-4B93-90B9-D6AED03D5700}" type="sibTrans" cxnId="{BDD5A2EB-F93D-49AB-A802-DC5F19701FE2}">
      <dgm:prSet/>
      <dgm:spPr/>
      <dgm:t>
        <a:bodyPr/>
        <a:lstStyle/>
        <a:p>
          <a:endParaRPr lang="en-US"/>
        </a:p>
      </dgm:t>
    </dgm:pt>
    <dgm:pt modelId="{1AF1D5B7-2CB5-4103-A65C-B631090DD407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“Ghosted” Content</a:t>
          </a:r>
        </a:p>
      </dgm:t>
    </dgm:pt>
    <dgm:pt modelId="{1CCCD43E-1E17-457E-AA77-49815A4E344F}" type="parTrans" cxnId="{BF72BC45-F7E3-4D17-B563-CF5A1030BB14}">
      <dgm:prSet/>
      <dgm:spPr/>
      <dgm:t>
        <a:bodyPr/>
        <a:lstStyle/>
        <a:p>
          <a:endParaRPr lang="en-US"/>
        </a:p>
      </dgm:t>
    </dgm:pt>
    <dgm:pt modelId="{34C2883D-2AE1-4C16-8B4F-15A4DE6060B9}" type="sibTrans" cxnId="{BF72BC45-F7E3-4D17-B563-CF5A1030BB14}">
      <dgm:prSet/>
      <dgm:spPr/>
      <dgm:t>
        <a:bodyPr/>
        <a:lstStyle/>
        <a:p>
          <a:endParaRPr lang="en-US"/>
        </a:p>
      </dgm:t>
    </dgm:pt>
    <dgm:pt modelId="{0AB70E90-F83F-4A91-B706-A71BC20CD7BC}">
      <dgm:prSet phldrT="[Text]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Summary of narrative mapped to building blocks </a:t>
          </a:r>
        </a:p>
      </dgm:t>
    </dgm:pt>
    <dgm:pt modelId="{CB37D8D2-CC7C-4A96-915D-E072763FADA6}" type="parTrans" cxnId="{578243B5-5170-4756-93CF-63258F4B8BD5}">
      <dgm:prSet/>
      <dgm:spPr/>
      <dgm:t>
        <a:bodyPr/>
        <a:lstStyle/>
        <a:p>
          <a:endParaRPr lang="en-US"/>
        </a:p>
      </dgm:t>
    </dgm:pt>
    <dgm:pt modelId="{F1348196-4414-4C6C-98EB-806653058CB1}" type="sibTrans" cxnId="{578243B5-5170-4756-93CF-63258F4B8BD5}">
      <dgm:prSet/>
      <dgm:spPr/>
      <dgm:t>
        <a:bodyPr/>
        <a:lstStyle/>
        <a:p>
          <a:endParaRPr lang="en-US"/>
        </a:p>
      </dgm:t>
    </dgm:pt>
    <dgm:pt modelId="{FB88DCEF-4D00-4DB1-8D20-455A7D2EAE7B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Target audience</a:t>
          </a:r>
        </a:p>
      </dgm:t>
    </dgm:pt>
    <dgm:pt modelId="{16AD5297-EF29-47A8-B21B-CC02D6FD3031}" type="parTrans" cxnId="{7C53506B-9D66-48E1-BE80-7FC9562B2C1C}">
      <dgm:prSet/>
      <dgm:spPr/>
      <dgm:t>
        <a:bodyPr/>
        <a:lstStyle/>
        <a:p>
          <a:endParaRPr lang="en-US"/>
        </a:p>
      </dgm:t>
    </dgm:pt>
    <dgm:pt modelId="{102A735E-C1EF-4BA2-8F65-4F3DD60A938C}" type="sibTrans" cxnId="{7C53506B-9D66-48E1-BE80-7FC9562B2C1C}">
      <dgm:prSet/>
      <dgm:spPr/>
      <dgm:t>
        <a:bodyPr/>
        <a:lstStyle/>
        <a:p>
          <a:endParaRPr lang="en-US"/>
        </a:p>
      </dgm:t>
    </dgm:pt>
    <dgm:pt modelId="{7AEF3B6B-1CF5-4459-AE8D-C7606CF2223C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Setting</a:t>
          </a:r>
        </a:p>
      </dgm:t>
    </dgm:pt>
    <dgm:pt modelId="{7C6DC2A8-B301-4E4F-9E27-ECE06DF0744F}" type="parTrans" cxnId="{40917351-7BCC-49D1-9E83-A55BF441B8C0}">
      <dgm:prSet/>
      <dgm:spPr/>
      <dgm:t>
        <a:bodyPr/>
        <a:lstStyle/>
        <a:p>
          <a:endParaRPr lang="en-US"/>
        </a:p>
      </dgm:t>
    </dgm:pt>
    <dgm:pt modelId="{1C88CAF8-D4E4-4EC1-A941-B1AAE3029364}" type="sibTrans" cxnId="{40917351-7BCC-49D1-9E83-A55BF441B8C0}">
      <dgm:prSet/>
      <dgm:spPr/>
      <dgm:t>
        <a:bodyPr/>
        <a:lstStyle/>
        <a:p>
          <a:endParaRPr lang="en-US"/>
        </a:p>
      </dgm:t>
    </dgm:pt>
    <dgm:pt modelId="{E7DDD01B-1408-4365-B376-32B3CAAD66EA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Learner perspective</a:t>
          </a:r>
        </a:p>
      </dgm:t>
    </dgm:pt>
    <dgm:pt modelId="{2D8128FA-3A88-4EF0-ABFE-0BE26DBF6989}" type="parTrans" cxnId="{AC6AF38D-E2F6-4435-A1E1-C02DFD4E0FB3}">
      <dgm:prSet/>
      <dgm:spPr/>
      <dgm:t>
        <a:bodyPr/>
        <a:lstStyle/>
        <a:p>
          <a:endParaRPr lang="en-US"/>
        </a:p>
      </dgm:t>
    </dgm:pt>
    <dgm:pt modelId="{FC604A95-7949-4E15-A7AD-39B6C8E020E9}" type="sibTrans" cxnId="{AC6AF38D-E2F6-4435-A1E1-C02DFD4E0FB3}">
      <dgm:prSet/>
      <dgm:spPr/>
      <dgm:t>
        <a:bodyPr/>
        <a:lstStyle/>
        <a:p>
          <a:endParaRPr lang="en-US"/>
        </a:p>
      </dgm:t>
    </dgm:pt>
    <dgm:pt modelId="{6AB38D5B-07D7-405D-936E-379A9CC2688D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Conflict</a:t>
          </a:r>
        </a:p>
      </dgm:t>
    </dgm:pt>
    <dgm:pt modelId="{B4F878DE-15A2-4F8E-A3F0-21D3A282C76C}" type="parTrans" cxnId="{718C9A84-9198-4107-A30F-84080276D851}">
      <dgm:prSet/>
      <dgm:spPr/>
      <dgm:t>
        <a:bodyPr/>
        <a:lstStyle/>
        <a:p>
          <a:endParaRPr lang="en-US"/>
        </a:p>
      </dgm:t>
    </dgm:pt>
    <dgm:pt modelId="{5EDB207D-CD08-419B-B70A-251CD3AB9D95}" type="sibTrans" cxnId="{718C9A84-9198-4107-A30F-84080276D851}">
      <dgm:prSet/>
      <dgm:spPr/>
      <dgm:t>
        <a:bodyPr/>
        <a:lstStyle/>
        <a:p>
          <a:endParaRPr lang="en-US"/>
        </a:p>
      </dgm:t>
    </dgm:pt>
    <dgm:pt modelId="{91F22767-F0F7-4445-A478-9A4BB815169A}">
      <dgm:prSet phldrT="[Text]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Outbreak </a:t>
          </a:r>
        </a:p>
      </dgm:t>
    </dgm:pt>
    <dgm:pt modelId="{483B292E-843E-4D7A-BA23-E3D81ED15124}" type="parTrans" cxnId="{AE37DEFA-1F52-4E02-A5B2-2D70636A1ADC}">
      <dgm:prSet/>
      <dgm:spPr/>
      <dgm:t>
        <a:bodyPr/>
        <a:lstStyle/>
        <a:p>
          <a:endParaRPr lang="en-US"/>
        </a:p>
      </dgm:t>
    </dgm:pt>
    <dgm:pt modelId="{5FD1DC0D-2983-4690-A1FD-6A4111F1D164}" type="sibTrans" cxnId="{AE37DEFA-1F52-4E02-A5B2-2D70636A1ADC}">
      <dgm:prSet/>
      <dgm:spPr/>
      <dgm:t>
        <a:bodyPr/>
        <a:lstStyle/>
        <a:p>
          <a:endParaRPr lang="en-US"/>
        </a:p>
      </dgm:t>
    </dgm:pt>
    <dgm:pt modelId="{9599DEE0-7D47-4197-B763-8F44F95DCA69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Government</a:t>
          </a:r>
        </a:p>
      </dgm:t>
    </dgm:pt>
    <dgm:pt modelId="{D504FDE1-D7E6-4434-99A0-FF2EA41F4BF1}" type="parTrans" cxnId="{AE0B93EB-9EE1-4388-A24D-CD0A05BD0E78}">
      <dgm:prSet/>
      <dgm:spPr/>
      <dgm:t>
        <a:bodyPr/>
        <a:lstStyle/>
        <a:p>
          <a:endParaRPr lang="en-US"/>
        </a:p>
      </dgm:t>
    </dgm:pt>
    <dgm:pt modelId="{7C1A862F-A5B2-4748-9738-27F7F07B543C}" type="sibTrans" cxnId="{AE0B93EB-9EE1-4388-A24D-CD0A05BD0E78}">
      <dgm:prSet/>
      <dgm:spPr/>
      <dgm:t>
        <a:bodyPr/>
        <a:lstStyle/>
        <a:p>
          <a:endParaRPr lang="en-US"/>
        </a:p>
      </dgm:t>
    </dgm:pt>
    <dgm:pt modelId="{79A90C73-A0C7-429F-801D-2023C529248A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NGO</a:t>
          </a:r>
        </a:p>
      </dgm:t>
    </dgm:pt>
    <dgm:pt modelId="{BADD58FF-CD8B-4EB9-BD70-CA40E8A265F7}" type="parTrans" cxnId="{CE861CB0-F38B-4DC2-BE4E-7B4E353F107C}">
      <dgm:prSet/>
      <dgm:spPr/>
      <dgm:t>
        <a:bodyPr/>
        <a:lstStyle/>
        <a:p>
          <a:endParaRPr lang="en-US"/>
        </a:p>
      </dgm:t>
    </dgm:pt>
    <dgm:pt modelId="{7A5E7E8D-D028-4789-B5A4-DB4F03D54846}" type="sibTrans" cxnId="{CE861CB0-F38B-4DC2-BE4E-7B4E353F107C}">
      <dgm:prSet/>
      <dgm:spPr/>
      <dgm:t>
        <a:bodyPr/>
        <a:lstStyle/>
        <a:p>
          <a:endParaRPr lang="en-US"/>
        </a:p>
      </dgm:t>
    </dgm:pt>
    <dgm:pt modelId="{A82B73DA-BF16-4C3F-AD3B-F97E8D934621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Options</a:t>
          </a:r>
        </a:p>
      </dgm:t>
    </dgm:pt>
    <dgm:pt modelId="{308DBFC2-7E8D-42DB-9F3A-4BE7A34D5DD4}" type="parTrans" cxnId="{A182D228-15EA-483A-891A-EA752CFABDD6}">
      <dgm:prSet/>
      <dgm:spPr/>
      <dgm:t>
        <a:bodyPr/>
        <a:lstStyle/>
        <a:p>
          <a:endParaRPr lang="en-US"/>
        </a:p>
      </dgm:t>
    </dgm:pt>
    <dgm:pt modelId="{FABCDC79-2A32-4C0E-88EF-6BF03DA80ED8}" type="sibTrans" cxnId="{A182D228-15EA-483A-891A-EA752CFABDD6}">
      <dgm:prSet/>
      <dgm:spPr/>
      <dgm:t>
        <a:bodyPr/>
        <a:lstStyle/>
        <a:p>
          <a:endParaRPr lang="en-US"/>
        </a:p>
      </dgm:t>
    </dgm:pt>
    <dgm:pt modelId="{1A696F5A-F254-4FA9-A737-1FA8A19F9C6E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Consequences</a:t>
          </a:r>
        </a:p>
      </dgm:t>
    </dgm:pt>
    <dgm:pt modelId="{ED255F9A-8BE0-4264-B5F1-38666F6C223E}" type="parTrans" cxnId="{A2692A15-82CB-43A6-BFE1-943936F87E38}">
      <dgm:prSet/>
      <dgm:spPr/>
      <dgm:t>
        <a:bodyPr/>
        <a:lstStyle/>
        <a:p>
          <a:endParaRPr lang="en-US"/>
        </a:p>
      </dgm:t>
    </dgm:pt>
    <dgm:pt modelId="{DF60A85B-B6B4-41AE-ADD3-5A97F05C1DA1}" type="sibTrans" cxnId="{A2692A15-82CB-43A6-BFE1-943936F87E38}">
      <dgm:prSet/>
      <dgm:spPr/>
      <dgm:t>
        <a:bodyPr/>
        <a:lstStyle/>
        <a:p>
          <a:endParaRPr lang="en-US"/>
        </a:p>
      </dgm:t>
    </dgm:pt>
    <dgm:pt modelId="{6C89A909-6AE8-46EE-A902-91E802365CE2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“Golden pathway”</a:t>
          </a:r>
        </a:p>
      </dgm:t>
    </dgm:pt>
    <dgm:pt modelId="{9F11AC82-635A-4103-A1C1-45ED7DBC8155}" type="parTrans" cxnId="{52FA016D-7606-44CF-8A8C-2E6E82030E9A}">
      <dgm:prSet/>
      <dgm:spPr/>
      <dgm:t>
        <a:bodyPr/>
        <a:lstStyle/>
        <a:p>
          <a:endParaRPr lang="en-US"/>
        </a:p>
      </dgm:t>
    </dgm:pt>
    <dgm:pt modelId="{2118E261-8CF0-40F8-8876-A67ECA68ABED}" type="sibTrans" cxnId="{52FA016D-7606-44CF-8A8C-2E6E82030E9A}">
      <dgm:prSet/>
      <dgm:spPr/>
      <dgm:t>
        <a:bodyPr/>
        <a:lstStyle/>
        <a:p>
          <a:endParaRPr lang="en-US"/>
        </a:p>
      </dgm:t>
    </dgm:pt>
    <dgm:pt modelId="{4BEF2492-587F-459F-947C-4A818ECDA2D9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Create first prototype</a:t>
          </a:r>
        </a:p>
      </dgm:t>
    </dgm:pt>
    <dgm:pt modelId="{F69EE124-B28B-4DF5-B2BA-B57F6CF2A6A4}" type="parTrans" cxnId="{751384DC-53ED-4C5B-A530-B9232F1C6C9E}">
      <dgm:prSet/>
      <dgm:spPr/>
      <dgm:t>
        <a:bodyPr/>
        <a:lstStyle/>
        <a:p>
          <a:endParaRPr lang="en-US"/>
        </a:p>
      </dgm:t>
    </dgm:pt>
    <dgm:pt modelId="{DAC0587E-8334-4EB8-A710-28B3B5E6B4C3}" type="sibTrans" cxnId="{751384DC-53ED-4C5B-A530-B9232F1C6C9E}">
      <dgm:prSet/>
      <dgm:spPr/>
      <dgm:t>
        <a:bodyPr/>
        <a:lstStyle/>
        <a:p>
          <a:endParaRPr lang="en-US"/>
        </a:p>
      </dgm:t>
    </dgm:pt>
    <dgm:pt modelId="{69A638D9-2BDC-48F8-A010-16F2BEE65C47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Content Drafting</a:t>
          </a:r>
        </a:p>
      </dgm:t>
    </dgm:pt>
    <dgm:pt modelId="{928592A9-381C-4138-BABE-08791450ED14}" type="parTrans" cxnId="{BFF5DBB3-15A4-4DD9-A43D-AB91F4343980}">
      <dgm:prSet/>
      <dgm:spPr/>
      <dgm:t>
        <a:bodyPr/>
        <a:lstStyle/>
        <a:p>
          <a:endParaRPr lang="en-US"/>
        </a:p>
      </dgm:t>
    </dgm:pt>
    <dgm:pt modelId="{CB5795AF-FF52-455F-B94F-8E012A0F3CDD}" type="sibTrans" cxnId="{BFF5DBB3-15A4-4DD9-A43D-AB91F4343980}">
      <dgm:prSet/>
      <dgm:spPr/>
      <dgm:t>
        <a:bodyPr/>
        <a:lstStyle/>
        <a:p>
          <a:endParaRPr lang="en-US"/>
        </a:p>
      </dgm:t>
    </dgm:pt>
    <dgm:pt modelId="{337A0C44-995B-46B7-BECC-18B4AF925240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Module 1</a:t>
          </a:r>
        </a:p>
      </dgm:t>
    </dgm:pt>
    <dgm:pt modelId="{9A66CA43-B408-4BCA-9138-8A6A3A08F0D9}" type="parTrans" cxnId="{952C714C-4A85-4A93-BE5C-528A371C92D5}">
      <dgm:prSet/>
      <dgm:spPr/>
      <dgm:t>
        <a:bodyPr/>
        <a:lstStyle/>
        <a:p>
          <a:endParaRPr lang="en-US"/>
        </a:p>
      </dgm:t>
    </dgm:pt>
    <dgm:pt modelId="{30CE6468-D16E-477B-96DA-B27910411222}" type="sibTrans" cxnId="{952C714C-4A85-4A93-BE5C-528A371C92D5}">
      <dgm:prSet/>
      <dgm:spPr/>
      <dgm:t>
        <a:bodyPr/>
        <a:lstStyle/>
        <a:p>
          <a:endParaRPr lang="en-US"/>
        </a:p>
      </dgm:t>
    </dgm:pt>
    <dgm:pt modelId="{B1A5A6C6-57FB-400B-A00A-68D35464A81D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Module 2</a:t>
          </a:r>
        </a:p>
      </dgm:t>
    </dgm:pt>
    <dgm:pt modelId="{DAB312DA-D3FD-4066-87C6-DB4C0EE46991}" type="parTrans" cxnId="{9DF50252-BBAC-488D-89CB-19D9C80CB2A0}">
      <dgm:prSet/>
      <dgm:spPr/>
      <dgm:t>
        <a:bodyPr/>
        <a:lstStyle/>
        <a:p>
          <a:endParaRPr lang="en-US"/>
        </a:p>
      </dgm:t>
    </dgm:pt>
    <dgm:pt modelId="{B1CD6C6C-AA72-48A8-BFFF-7DD01BB71E73}" type="sibTrans" cxnId="{9DF50252-BBAC-488D-89CB-19D9C80CB2A0}">
      <dgm:prSet/>
      <dgm:spPr/>
      <dgm:t>
        <a:bodyPr/>
        <a:lstStyle/>
        <a:p>
          <a:endParaRPr lang="en-US"/>
        </a:p>
      </dgm:t>
    </dgm:pt>
    <dgm:pt modelId="{A0A525B4-0707-4B15-A7A0-4491594DD763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Final review and revision</a:t>
          </a:r>
        </a:p>
      </dgm:t>
    </dgm:pt>
    <dgm:pt modelId="{9A4D37BC-9CC5-4ED6-8A92-E4A3EE74268E}" type="parTrans" cxnId="{6EEE68A2-57C9-4F60-8729-74D3A8D04650}">
      <dgm:prSet/>
      <dgm:spPr/>
      <dgm:t>
        <a:bodyPr/>
        <a:lstStyle/>
        <a:p>
          <a:endParaRPr lang="en-US"/>
        </a:p>
      </dgm:t>
    </dgm:pt>
    <dgm:pt modelId="{09EDD160-EBD3-4971-AF2D-80BB9D929CCC}" type="sibTrans" cxnId="{6EEE68A2-57C9-4F60-8729-74D3A8D04650}">
      <dgm:prSet/>
      <dgm:spPr/>
      <dgm:t>
        <a:bodyPr/>
        <a:lstStyle/>
        <a:p>
          <a:endParaRPr lang="en-US"/>
        </a:p>
      </dgm:t>
    </dgm:pt>
    <dgm:pt modelId="{DE0DB416-F12A-478A-BDB8-EAFEB8C23B0D}" type="pres">
      <dgm:prSet presAssocID="{DF7EEE18-F425-4953-8929-4864AADF9CC3}" presName="Name0" presStyleCnt="0">
        <dgm:presLayoutVars>
          <dgm:dir/>
          <dgm:animLvl val="lvl"/>
          <dgm:resizeHandles val="exact"/>
        </dgm:presLayoutVars>
      </dgm:prSet>
      <dgm:spPr/>
    </dgm:pt>
    <dgm:pt modelId="{0E497C14-FAE9-459B-841C-43BE91313588}" type="pres">
      <dgm:prSet presAssocID="{2F916663-05D7-4EC7-9A4E-0F05E406EEAE}" presName="composite" presStyleCnt="0"/>
      <dgm:spPr/>
    </dgm:pt>
    <dgm:pt modelId="{AD02335D-5B46-44D3-8B79-6F3564E0459E}" type="pres">
      <dgm:prSet presAssocID="{2F916663-05D7-4EC7-9A4E-0F05E406EEA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B4482B6-46AD-4280-B865-275B4637E546}" type="pres">
      <dgm:prSet presAssocID="{2F916663-05D7-4EC7-9A4E-0F05E406EEAE}" presName="desTx" presStyleLbl="alignAccFollowNode1" presStyleIdx="0" presStyleCnt="4" custLinFactNeighborX="-2110">
        <dgm:presLayoutVars>
          <dgm:bulletEnabled val="1"/>
        </dgm:presLayoutVars>
      </dgm:prSet>
      <dgm:spPr/>
    </dgm:pt>
    <dgm:pt modelId="{6A19D60E-3493-4A85-898A-FC753A101619}" type="pres">
      <dgm:prSet presAssocID="{C8A056D3-13B0-4103-B718-BBB3EE156E91}" presName="space" presStyleCnt="0"/>
      <dgm:spPr/>
    </dgm:pt>
    <dgm:pt modelId="{48CDF5B3-1B30-4A38-971E-6EF20B4AAFE4}" type="pres">
      <dgm:prSet presAssocID="{ADD43018-11AB-44C0-99A0-E51EA62B6902}" presName="composite" presStyleCnt="0"/>
      <dgm:spPr/>
    </dgm:pt>
    <dgm:pt modelId="{8AA8FD97-041C-412A-89BB-C6B0AAA25381}" type="pres">
      <dgm:prSet presAssocID="{ADD43018-11AB-44C0-99A0-E51EA62B690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B0D397B-4165-4FB4-B417-32754127C064}" type="pres">
      <dgm:prSet presAssocID="{ADD43018-11AB-44C0-99A0-E51EA62B6902}" presName="desTx" presStyleLbl="alignAccFollowNode1" presStyleIdx="1" presStyleCnt="4">
        <dgm:presLayoutVars>
          <dgm:bulletEnabled val="1"/>
        </dgm:presLayoutVars>
      </dgm:prSet>
      <dgm:spPr/>
    </dgm:pt>
    <dgm:pt modelId="{71F83AD0-7795-4447-9E1F-6F43A209364D}" type="pres">
      <dgm:prSet presAssocID="{CDBFE2EC-D37F-4BAE-83BC-CC02198E70D4}" presName="space" presStyleCnt="0"/>
      <dgm:spPr/>
    </dgm:pt>
    <dgm:pt modelId="{2357EEBF-3D14-4955-864D-9A3DA7A17733}" type="pres">
      <dgm:prSet presAssocID="{1AF1D5B7-2CB5-4103-A65C-B631090DD407}" presName="composite" presStyleCnt="0"/>
      <dgm:spPr/>
    </dgm:pt>
    <dgm:pt modelId="{52C248D7-B6F3-430B-BFF7-2146F9AE99E4}" type="pres">
      <dgm:prSet presAssocID="{1AF1D5B7-2CB5-4103-A65C-B631090DD40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56690CD-46C1-40F3-A1D0-22C2564CE3FD}" type="pres">
      <dgm:prSet presAssocID="{1AF1D5B7-2CB5-4103-A65C-B631090DD407}" presName="desTx" presStyleLbl="alignAccFollowNode1" presStyleIdx="2" presStyleCnt="4">
        <dgm:presLayoutVars>
          <dgm:bulletEnabled val="1"/>
        </dgm:presLayoutVars>
      </dgm:prSet>
      <dgm:spPr/>
    </dgm:pt>
    <dgm:pt modelId="{6AEBA3C8-D138-46C2-AD97-9014AAB962CD}" type="pres">
      <dgm:prSet presAssocID="{34C2883D-2AE1-4C16-8B4F-15A4DE6060B9}" presName="space" presStyleCnt="0"/>
      <dgm:spPr/>
    </dgm:pt>
    <dgm:pt modelId="{70F3D89F-F967-4CA7-980A-0325AC0E7DE2}" type="pres">
      <dgm:prSet presAssocID="{69A638D9-2BDC-48F8-A010-16F2BEE65C47}" presName="composite" presStyleCnt="0"/>
      <dgm:spPr/>
    </dgm:pt>
    <dgm:pt modelId="{B4610BA4-3DC6-45A1-994C-E424FD164976}" type="pres">
      <dgm:prSet presAssocID="{69A638D9-2BDC-48F8-A010-16F2BEE65C4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A7DD603-2910-4208-9C92-C191C81A692A}" type="pres">
      <dgm:prSet presAssocID="{69A638D9-2BDC-48F8-A010-16F2BEE65C4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DA62D00-77BA-4263-A7E6-BCDF9ECE8E09}" type="presOf" srcId="{79A90C73-A0C7-429F-801D-2023C529248A}" destId="{BB0D397B-4165-4FB4-B417-32754127C064}" srcOrd="0" destOrd="4" presId="urn:microsoft.com/office/officeart/2005/8/layout/hList1"/>
    <dgm:cxn modelId="{7D47EF04-1FC8-4431-969F-4C074BD04EBA}" type="presOf" srcId="{91F22767-F0F7-4445-A478-9A4BB815169A}" destId="{BB0D397B-4165-4FB4-B417-32754127C064}" srcOrd="0" destOrd="2" presId="urn:microsoft.com/office/officeart/2005/8/layout/hList1"/>
    <dgm:cxn modelId="{BABCD20A-1B0C-4814-817D-5C5E20D978AC}" type="presOf" srcId="{69A638D9-2BDC-48F8-A010-16F2BEE65C47}" destId="{B4610BA4-3DC6-45A1-994C-E424FD164976}" srcOrd="0" destOrd="0" presId="urn:microsoft.com/office/officeart/2005/8/layout/hList1"/>
    <dgm:cxn modelId="{C9489F10-149C-4494-BC2D-D3BCCE297B1A}" type="presOf" srcId="{9599DEE0-7D47-4197-B763-8F44F95DCA69}" destId="{BB0D397B-4165-4FB4-B417-32754127C064}" srcOrd="0" destOrd="3" presId="urn:microsoft.com/office/officeart/2005/8/layout/hList1"/>
    <dgm:cxn modelId="{A2692A15-82CB-43A6-BFE1-943936F87E38}" srcId="{791CCB00-6FFB-47B9-B6E0-C35AD05012B0}" destId="{1A696F5A-F254-4FA9-A737-1FA8A19F9C6E}" srcOrd="1" destOrd="0" parTransId="{ED255F9A-8BE0-4264-B5F1-38666F6C223E}" sibTransId="{DF60A85B-B6B4-41AE-ADD3-5A97F05C1DA1}"/>
    <dgm:cxn modelId="{5277C019-3425-48F0-9675-7FCA05C1ECF4}" type="presOf" srcId="{2F916663-05D7-4EC7-9A4E-0F05E406EEAE}" destId="{AD02335D-5B46-44D3-8B79-6F3564E0459E}" srcOrd="0" destOrd="0" presId="urn:microsoft.com/office/officeart/2005/8/layout/hList1"/>
    <dgm:cxn modelId="{BA5B221E-4E8D-45C1-A93F-08638D92BFE4}" srcId="{DF7EEE18-F425-4953-8929-4864AADF9CC3}" destId="{2F916663-05D7-4EC7-9A4E-0F05E406EEAE}" srcOrd="0" destOrd="0" parTransId="{9666779E-1ECF-478F-B904-EADECCED47CA}" sibTransId="{C8A056D3-13B0-4103-B718-BBB3EE156E91}"/>
    <dgm:cxn modelId="{A182D228-15EA-483A-891A-EA752CFABDD6}" srcId="{791CCB00-6FFB-47B9-B6E0-C35AD05012B0}" destId="{A82B73DA-BF16-4C3F-AD3B-F97E8D934621}" srcOrd="0" destOrd="0" parTransId="{308DBFC2-7E8D-42DB-9F3A-4BE7A34D5DD4}" sibTransId="{FABCDC79-2A32-4C0E-88EF-6BF03DA80ED8}"/>
    <dgm:cxn modelId="{D99B4B35-F7A6-4FDD-970B-DCFCF49970FF}" type="presOf" srcId="{F65C21FC-B8A1-4414-B22C-8C47C333C3FC}" destId="{9B4482B6-46AD-4280-B865-275B4637E546}" srcOrd="0" destOrd="0" presId="urn:microsoft.com/office/officeart/2005/8/layout/hList1"/>
    <dgm:cxn modelId="{CD134A3D-C9DF-4F51-A23E-9FF8A2DEB183}" type="presOf" srcId="{ADD43018-11AB-44C0-99A0-E51EA62B6902}" destId="{8AA8FD97-041C-412A-89BB-C6B0AAA25381}" srcOrd="0" destOrd="0" presId="urn:microsoft.com/office/officeart/2005/8/layout/hList1"/>
    <dgm:cxn modelId="{92B17543-6517-4C42-85FF-6F9D950778EF}" srcId="{ADD43018-11AB-44C0-99A0-E51EA62B6902}" destId="{7C766744-25B2-422B-A3A6-0922B050742F}" srcOrd="0" destOrd="0" parTransId="{B7CB2CF9-A310-485D-BC93-7C1CB8775ECC}" sibTransId="{E4A71C79-356C-4377-B624-4628FEB0A557}"/>
    <dgm:cxn modelId="{17728145-EE1D-474A-820F-8CCC643854A8}" type="presOf" srcId="{1A696F5A-F254-4FA9-A737-1FA8A19F9C6E}" destId="{BB0D397B-4165-4FB4-B417-32754127C064}" srcOrd="0" destOrd="7" presId="urn:microsoft.com/office/officeart/2005/8/layout/hList1"/>
    <dgm:cxn modelId="{BF72BC45-F7E3-4D17-B563-CF5A1030BB14}" srcId="{DF7EEE18-F425-4953-8929-4864AADF9CC3}" destId="{1AF1D5B7-2CB5-4103-A65C-B631090DD407}" srcOrd="2" destOrd="0" parTransId="{1CCCD43E-1E17-457E-AA77-49815A4E344F}" sibTransId="{34C2883D-2AE1-4C16-8B4F-15A4DE6060B9}"/>
    <dgm:cxn modelId="{7C53506B-9D66-48E1-BE80-7FC9562B2C1C}" srcId="{2F916663-05D7-4EC7-9A4E-0F05E406EEAE}" destId="{FB88DCEF-4D00-4DB1-8D20-455A7D2EAE7B}" srcOrd="1" destOrd="0" parTransId="{16AD5297-EF29-47A8-B21B-CC02D6FD3031}" sibTransId="{102A735E-C1EF-4BA2-8F65-4F3DD60A938C}"/>
    <dgm:cxn modelId="{952C714C-4A85-4A93-BE5C-528A371C92D5}" srcId="{69A638D9-2BDC-48F8-A010-16F2BEE65C47}" destId="{337A0C44-995B-46B7-BECC-18B4AF925240}" srcOrd="0" destOrd="0" parTransId="{9A66CA43-B408-4BCA-9138-8A6A3A08F0D9}" sibTransId="{30CE6468-D16E-477B-96DA-B27910411222}"/>
    <dgm:cxn modelId="{52FA016D-7606-44CF-8A8C-2E6E82030E9A}" srcId="{ADD43018-11AB-44C0-99A0-E51EA62B6902}" destId="{6C89A909-6AE8-46EE-A902-91E802365CE2}" srcOrd="2" destOrd="0" parTransId="{9F11AC82-635A-4103-A1C1-45ED7DBC8155}" sibTransId="{2118E261-8CF0-40F8-8876-A67ECA68ABED}"/>
    <dgm:cxn modelId="{746EAB50-ED82-4B4D-B332-6AFC2811E507}" srcId="{DF7EEE18-F425-4953-8929-4864AADF9CC3}" destId="{ADD43018-11AB-44C0-99A0-E51EA62B6902}" srcOrd="1" destOrd="0" parTransId="{44EAA697-DCB2-40C2-9740-BCAA878CD1D9}" sibTransId="{CDBFE2EC-D37F-4BAE-83BC-CC02198E70D4}"/>
    <dgm:cxn modelId="{40917351-7BCC-49D1-9E83-A55BF441B8C0}" srcId="{2F916663-05D7-4EC7-9A4E-0F05E406EEAE}" destId="{7AEF3B6B-1CF5-4459-AE8D-C7606CF2223C}" srcOrd="3" destOrd="0" parTransId="{7C6DC2A8-B301-4E4F-9E27-ECE06DF0744F}" sibTransId="{1C88CAF8-D4E4-4EC1-A941-B1AAE3029364}"/>
    <dgm:cxn modelId="{9DF50252-BBAC-488D-89CB-19D9C80CB2A0}" srcId="{69A638D9-2BDC-48F8-A010-16F2BEE65C47}" destId="{B1A5A6C6-57FB-400B-A00A-68D35464A81D}" srcOrd="1" destOrd="0" parTransId="{DAB312DA-D3FD-4066-87C6-DB4C0EE46991}" sibTransId="{B1CD6C6C-AA72-48A8-BFFF-7DD01BB71E73}"/>
    <dgm:cxn modelId="{4086E07B-5149-4B94-81B8-CEA69F223511}" type="presOf" srcId="{1AF1D5B7-2CB5-4103-A65C-B631090DD407}" destId="{52C248D7-B6F3-430B-BFF7-2146F9AE99E4}" srcOrd="0" destOrd="0" presId="urn:microsoft.com/office/officeart/2005/8/layout/hList1"/>
    <dgm:cxn modelId="{D3D5407F-BCC2-4D3D-80BA-36338ADB610E}" type="presOf" srcId="{791CCB00-6FFB-47B9-B6E0-C35AD05012B0}" destId="{BB0D397B-4165-4FB4-B417-32754127C064}" srcOrd="0" destOrd="5" presId="urn:microsoft.com/office/officeart/2005/8/layout/hList1"/>
    <dgm:cxn modelId="{718C9A84-9198-4107-A30F-84080276D851}" srcId="{7C766744-25B2-422B-A3A6-0922B050742F}" destId="{6AB38D5B-07D7-405D-936E-379A9CC2688D}" srcOrd="0" destOrd="0" parTransId="{B4F878DE-15A2-4F8E-A3F0-21D3A282C76C}" sibTransId="{5EDB207D-CD08-419B-B70A-251CD3AB9D95}"/>
    <dgm:cxn modelId="{57367687-0FD4-4C4B-A54A-45FA4AC292BF}" type="presOf" srcId="{A0A525B4-0707-4B15-A7A0-4491594DD763}" destId="{7A7DD603-2910-4208-9C92-C191C81A692A}" srcOrd="0" destOrd="2" presId="urn:microsoft.com/office/officeart/2005/8/layout/hList1"/>
    <dgm:cxn modelId="{C2EBEE8A-EA84-4753-8CAB-A19864471760}" type="presOf" srcId="{7AEF3B6B-1CF5-4459-AE8D-C7606CF2223C}" destId="{9B4482B6-46AD-4280-B865-275B4637E546}" srcOrd="0" destOrd="3" presId="urn:microsoft.com/office/officeart/2005/8/layout/hList1"/>
    <dgm:cxn modelId="{AC6AF38D-E2F6-4435-A1E1-C02DFD4E0FB3}" srcId="{2F916663-05D7-4EC7-9A4E-0F05E406EEAE}" destId="{E7DDD01B-1408-4365-B376-32B3CAAD66EA}" srcOrd="2" destOrd="0" parTransId="{2D8128FA-3A88-4EF0-ABFE-0BE26DBF6989}" sibTransId="{FC604A95-7949-4E15-A7AD-39B6C8E020E9}"/>
    <dgm:cxn modelId="{6EEE68A2-57C9-4F60-8729-74D3A8D04650}" srcId="{69A638D9-2BDC-48F8-A010-16F2BEE65C47}" destId="{A0A525B4-0707-4B15-A7A0-4491594DD763}" srcOrd="2" destOrd="0" parTransId="{9A4D37BC-9CC5-4ED6-8A92-E4A3EE74268E}" sibTransId="{09EDD160-EBD3-4971-AF2D-80BB9D929CCC}"/>
    <dgm:cxn modelId="{42AD4EA7-AA93-4884-88DA-611325ED6ACA}" type="presOf" srcId="{A82B73DA-BF16-4C3F-AD3B-F97E8D934621}" destId="{BB0D397B-4165-4FB4-B417-32754127C064}" srcOrd="0" destOrd="6" presId="urn:microsoft.com/office/officeart/2005/8/layout/hList1"/>
    <dgm:cxn modelId="{CE861CB0-F38B-4DC2-BE4E-7B4E353F107C}" srcId="{7C766744-25B2-422B-A3A6-0922B050742F}" destId="{79A90C73-A0C7-429F-801D-2023C529248A}" srcOrd="3" destOrd="0" parTransId="{BADD58FF-CD8B-4EB9-BD70-CA40E8A265F7}" sibTransId="{7A5E7E8D-D028-4789-B5A4-DB4F03D54846}"/>
    <dgm:cxn modelId="{E9F08FB2-B831-4776-BE60-7AF8A6244C90}" type="presOf" srcId="{7C766744-25B2-422B-A3A6-0922B050742F}" destId="{BB0D397B-4165-4FB4-B417-32754127C064}" srcOrd="0" destOrd="0" presId="urn:microsoft.com/office/officeart/2005/8/layout/hList1"/>
    <dgm:cxn modelId="{EC6E9DB2-6975-4674-9049-3D93B562F806}" type="presOf" srcId="{4BEF2492-587F-459F-947C-4A818ECDA2D9}" destId="{756690CD-46C1-40F3-A1D0-22C2564CE3FD}" srcOrd="0" destOrd="1" presId="urn:microsoft.com/office/officeart/2005/8/layout/hList1"/>
    <dgm:cxn modelId="{BFF5DBB3-15A4-4DD9-A43D-AB91F4343980}" srcId="{DF7EEE18-F425-4953-8929-4864AADF9CC3}" destId="{69A638D9-2BDC-48F8-A010-16F2BEE65C47}" srcOrd="3" destOrd="0" parTransId="{928592A9-381C-4138-BABE-08791450ED14}" sibTransId="{CB5795AF-FF52-455F-B94F-8E012A0F3CDD}"/>
    <dgm:cxn modelId="{578243B5-5170-4756-93CF-63258F4B8BD5}" srcId="{1AF1D5B7-2CB5-4103-A65C-B631090DD407}" destId="{0AB70E90-F83F-4A91-B706-A71BC20CD7BC}" srcOrd="0" destOrd="0" parTransId="{CB37D8D2-CC7C-4A96-915D-E072763FADA6}" sibTransId="{F1348196-4414-4C6C-98EB-806653058CB1}"/>
    <dgm:cxn modelId="{53FBBFC0-7B0F-4FF2-959F-35D63582CF98}" type="presOf" srcId="{E7DDD01B-1408-4365-B376-32B3CAAD66EA}" destId="{9B4482B6-46AD-4280-B865-275B4637E546}" srcOrd="0" destOrd="2" presId="urn:microsoft.com/office/officeart/2005/8/layout/hList1"/>
    <dgm:cxn modelId="{50F473C1-0119-4C63-BB73-AAA428C6480B}" type="presOf" srcId="{6AB38D5B-07D7-405D-936E-379A9CC2688D}" destId="{BB0D397B-4165-4FB4-B417-32754127C064}" srcOrd="0" destOrd="1" presId="urn:microsoft.com/office/officeart/2005/8/layout/hList1"/>
    <dgm:cxn modelId="{620CB7CA-EB9B-4EE5-8CDB-EC62B79BDCC2}" type="presOf" srcId="{DF7EEE18-F425-4953-8929-4864AADF9CC3}" destId="{DE0DB416-F12A-478A-BDB8-EAFEB8C23B0D}" srcOrd="0" destOrd="0" presId="urn:microsoft.com/office/officeart/2005/8/layout/hList1"/>
    <dgm:cxn modelId="{7B1DE1D0-13D8-45EE-8141-475BC89D9730}" type="presOf" srcId="{B1A5A6C6-57FB-400B-A00A-68D35464A81D}" destId="{7A7DD603-2910-4208-9C92-C191C81A692A}" srcOrd="0" destOrd="1" presId="urn:microsoft.com/office/officeart/2005/8/layout/hList1"/>
    <dgm:cxn modelId="{4FFFC6D7-17E5-41C2-A6C0-72DC60225F88}" type="presOf" srcId="{6C89A909-6AE8-46EE-A902-91E802365CE2}" destId="{BB0D397B-4165-4FB4-B417-32754127C064}" srcOrd="0" destOrd="8" presId="urn:microsoft.com/office/officeart/2005/8/layout/hList1"/>
    <dgm:cxn modelId="{751384DC-53ED-4C5B-A530-B9232F1C6C9E}" srcId="{1AF1D5B7-2CB5-4103-A65C-B631090DD407}" destId="{4BEF2492-587F-459F-947C-4A818ECDA2D9}" srcOrd="1" destOrd="0" parTransId="{F69EE124-B28B-4DF5-B2BA-B57F6CF2A6A4}" sibTransId="{DAC0587E-8334-4EB8-A710-28B3B5E6B4C3}"/>
    <dgm:cxn modelId="{574532E2-B662-4AA1-8F4B-7E4B93BFB164}" type="presOf" srcId="{337A0C44-995B-46B7-BECC-18B4AF925240}" destId="{7A7DD603-2910-4208-9C92-C191C81A692A}" srcOrd="0" destOrd="0" presId="urn:microsoft.com/office/officeart/2005/8/layout/hList1"/>
    <dgm:cxn modelId="{137634E6-2BBA-454A-BD68-D4409BDB3435}" type="presOf" srcId="{FB88DCEF-4D00-4DB1-8D20-455A7D2EAE7B}" destId="{9B4482B6-46AD-4280-B865-275B4637E546}" srcOrd="0" destOrd="1" presId="urn:microsoft.com/office/officeart/2005/8/layout/hList1"/>
    <dgm:cxn modelId="{AE0B93EB-9EE1-4388-A24D-CD0A05BD0E78}" srcId="{7C766744-25B2-422B-A3A6-0922B050742F}" destId="{9599DEE0-7D47-4197-B763-8F44F95DCA69}" srcOrd="2" destOrd="0" parTransId="{D504FDE1-D7E6-4434-99A0-FF2EA41F4BF1}" sibTransId="{7C1A862F-A5B2-4748-9738-27F7F07B543C}"/>
    <dgm:cxn modelId="{BDD5A2EB-F93D-49AB-A802-DC5F19701FE2}" srcId="{ADD43018-11AB-44C0-99A0-E51EA62B6902}" destId="{791CCB00-6FFB-47B9-B6E0-C35AD05012B0}" srcOrd="1" destOrd="0" parTransId="{9E269C50-42E5-4FB8-AA86-2F729E46D679}" sibTransId="{D4AF144E-D899-4B93-90B9-D6AED03D5700}"/>
    <dgm:cxn modelId="{E6931BF6-F6A1-43DB-9667-C1A2FDB2FD33}" type="presOf" srcId="{0AB70E90-F83F-4A91-B706-A71BC20CD7BC}" destId="{756690CD-46C1-40F3-A1D0-22C2564CE3FD}" srcOrd="0" destOrd="0" presId="urn:microsoft.com/office/officeart/2005/8/layout/hList1"/>
    <dgm:cxn modelId="{AE37DEFA-1F52-4E02-A5B2-2D70636A1ADC}" srcId="{7C766744-25B2-422B-A3A6-0922B050742F}" destId="{91F22767-F0F7-4445-A478-9A4BB815169A}" srcOrd="1" destOrd="0" parTransId="{483B292E-843E-4D7A-BA23-E3D81ED15124}" sibTransId="{5FD1DC0D-2983-4690-A1FD-6A4111F1D164}"/>
    <dgm:cxn modelId="{12C97FFB-2CA1-44A8-A3BB-A87E94AC1777}" srcId="{2F916663-05D7-4EC7-9A4E-0F05E406EEAE}" destId="{F65C21FC-B8A1-4414-B22C-8C47C333C3FC}" srcOrd="0" destOrd="0" parTransId="{2BF800BB-E8B4-4B85-A0CB-91F2591F9F2E}" sibTransId="{FC465A3E-4099-403E-A174-4D51F664AA1D}"/>
    <dgm:cxn modelId="{F8CC1DAD-7B97-408F-A874-1C1BFA963068}" type="presParOf" srcId="{DE0DB416-F12A-478A-BDB8-EAFEB8C23B0D}" destId="{0E497C14-FAE9-459B-841C-43BE91313588}" srcOrd="0" destOrd="0" presId="urn:microsoft.com/office/officeart/2005/8/layout/hList1"/>
    <dgm:cxn modelId="{B20C36A1-1ED1-4A3C-9612-DEC75D6268F8}" type="presParOf" srcId="{0E497C14-FAE9-459B-841C-43BE91313588}" destId="{AD02335D-5B46-44D3-8B79-6F3564E0459E}" srcOrd="0" destOrd="0" presId="urn:microsoft.com/office/officeart/2005/8/layout/hList1"/>
    <dgm:cxn modelId="{E4A8DBAA-A5B5-49CB-B68C-60E54F781A0B}" type="presParOf" srcId="{0E497C14-FAE9-459B-841C-43BE91313588}" destId="{9B4482B6-46AD-4280-B865-275B4637E546}" srcOrd="1" destOrd="0" presId="urn:microsoft.com/office/officeart/2005/8/layout/hList1"/>
    <dgm:cxn modelId="{C7922E86-43CA-403F-ABBB-C2D733A14128}" type="presParOf" srcId="{DE0DB416-F12A-478A-BDB8-EAFEB8C23B0D}" destId="{6A19D60E-3493-4A85-898A-FC753A101619}" srcOrd="1" destOrd="0" presId="urn:microsoft.com/office/officeart/2005/8/layout/hList1"/>
    <dgm:cxn modelId="{D7376308-AF69-47B9-9F93-B976EA041A69}" type="presParOf" srcId="{DE0DB416-F12A-478A-BDB8-EAFEB8C23B0D}" destId="{48CDF5B3-1B30-4A38-971E-6EF20B4AAFE4}" srcOrd="2" destOrd="0" presId="urn:microsoft.com/office/officeart/2005/8/layout/hList1"/>
    <dgm:cxn modelId="{8B2B73C9-3EFD-476C-A79B-E6B977CFB5E4}" type="presParOf" srcId="{48CDF5B3-1B30-4A38-971E-6EF20B4AAFE4}" destId="{8AA8FD97-041C-412A-89BB-C6B0AAA25381}" srcOrd="0" destOrd="0" presId="urn:microsoft.com/office/officeart/2005/8/layout/hList1"/>
    <dgm:cxn modelId="{220D57A3-1614-4CBB-AD04-4ADBFB89091A}" type="presParOf" srcId="{48CDF5B3-1B30-4A38-971E-6EF20B4AAFE4}" destId="{BB0D397B-4165-4FB4-B417-32754127C064}" srcOrd="1" destOrd="0" presId="urn:microsoft.com/office/officeart/2005/8/layout/hList1"/>
    <dgm:cxn modelId="{E164F9F2-9C2D-41F2-BB21-7A51B31FCCFD}" type="presParOf" srcId="{DE0DB416-F12A-478A-BDB8-EAFEB8C23B0D}" destId="{71F83AD0-7795-4447-9E1F-6F43A209364D}" srcOrd="3" destOrd="0" presId="urn:microsoft.com/office/officeart/2005/8/layout/hList1"/>
    <dgm:cxn modelId="{DCE7377D-B07A-4D99-8BE9-D681FBF04481}" type="presParOf" srcId="{DE0DB416-F12A-478A-BDB8-EAFEB8C23B0D}" destId="{2357EEBF-3D14-4955-864D-9A3DA7A17733}" srcOrd="4" destOrd="0" presId="urn:microsoft.com/office/officeart/2005/8/layout/hList1"/>
    <dgm:cxn modelId="{E24A3365-3E11-4C06-AD05-D7D987499464}" type="presParOf" srcId="{2357EEBF-3D14-4955-864D-9A3DA7A17733}" destId="{52C248D7-B6F3-430B-BFF7-2146F9AE99E4}" srcOrd="0" destOrd="0" presId="urn:microsoft.com/office/officeart/2005/8/layout/hList1"/>
    <dgm:cxn modelId="{0A53DADC-50F2-4987-A9AC-D7BC581DA5CA}" type="presParOf" srcId="{2357EEBF-3D14-4955-864D-9A3DA7A17733}" destId="{756690CD-46C1-40F3-A1D0-22C2564CE3FD}" srcOrd="1" destOrd="0" presId="urn:microsoft.com/office/officeart/2005/8/layout/hList1"/>
    <dgm:cxn modelId="{1782F4BD-F482-47FA-92A7-3EBCCEA3B79F}" type="presParOf" srcId="{DE0DB416-F12A-478A-BDB8-EAFEB8C23B0D}" destId="{6AEBA3C8-D138-46C2-AD97-9014AAB962CD}" srcOrd="5" destOrd="0" presId="urn:microsoft.com/office/officeart/2005/8/layout/hList1"/>
    <dgm:cxn modelId="{3A8FC289-C4F0-4243-B35D-8B86EC4EE7FB}" type="presParOf" srcId="{DE0DB416-F12A-478A-BDB8-EAFEB8C23B0D}" destId="{70F3D89F-F967-4CA7-980A-0325AC0E7DE2}" srcOrd="6" destOrd="0" presId="urn:microsoft.com/office/officeart/2005/8/layout/hList1"/>
    <dgm:cxn modelId="{B3CE9938-31E4-48ED-986A-B7BFCFED061C}" type="presParOf" srcId="{70F3D89F-F967-4CA7-980A-0325AC0E7DE2}" destId="{B4610BA4-3DC6-45A1-994C-E424FD164976}" srcOrd="0" destOrd="0" presId="urn:microsoft.com/office/officeart/2005/8/layout/hList1"/>
    <dgm:cxn modelId="{958F878C-173F-4A7D-B199-F1D0DC9FF0ED}" type="presParOf" srcId="{70F3D89F-F967-4CA7-980A-0325AC0E7DE2}" destId="{7A7DD603-2910-4208-9C92-C191C81A69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E959B0-C613-4E89-8F4E-074507DEF776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DE943F-0A50-44CE-8788-8424EE136D7D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Core Team</a:t>
          </a:r>
        </a:p>
      </dgm:t>
    </dgm:pt>
    <dgm:pt modelId="{58AFF6C0-B6C2-4D00-B27F-7ACA76220395}" type="parTrans" cxnId="{FA6015F8-1058-4952-87ED-8C2DF616D0DC}">
      <dgm:prSet/>
      <dgm:spPr/>
      <dgm:t>
        <a:bodyPr/>
        <a:lstStyle/>
        <a:p>
          <a:endParaRPr lang="en-US"/>
        </a:p>
      </dgm:t>
    </dgm:pt>
    <dgm:pt modelId="{7C37721F-C1F5-430F-BC52-490EE273049A}" type="sibTrans" cxnId="{FA6015F8-1058-4952-87ED-8C2DF616D0DC}">
      <dgm:prSet/>
      <dgm:spPr/>
      <dgm:t>
        <a:bodyPr/>
        <a:lstStyle/>
        <a:p>
          <a:endParaRPr lang="en-US"/>
        </a:p>
      </dgm:t>
    </dgm:pt>
    <dgm:pt modelId="{CD5FB1E6-27A2-4A3E-A49B-A3CF07329F94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Primary Authors drafting content</a:t>
          </a:r>
        </a:p>
      </dgm:t>
    </dgm:pt>
    <dgm:pt modelId="{F678441D-0E29-4B89-A518-C59E2E99A795}" type="parTrans" cxnId="{0C3F8897-71CA-4944-A2F0-68DE59BB5914}">
      <dgm:prSet/>
      <dgm:spPr/>
      <dgm:t>
        <a:bodyPr/>
        <a:lstStyle/>
        <a:p>
          <a:endParaRPr lang="en-US"/>
        </a:p>
      </dgm:t>
    </dgm:pt>
    <dgm:pt modelId="{3B90E8F2-F3DD-4FBE-8319-5FAE0226843D}" type="sibTrans" cxnId="{0C3F8897-71CA-4944-A2F0-68DE59BB5914}">
      <dgm:prSet/>
      <dgm:spPr/>
      <dgm:t>
        <a:bodyPr/>
        <a:lstStyle/>
        <a:p>
          <a:endParaRPr lang="en-US"/>
        </a:p>
      </dgm:t>
    </dgm:pt>
    <dgm:pt modelId="{989D865F-D5BE-4716-A7AD-FFE3CA4D004E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Subject Matter Experts</a:t>
          </a:r>
        </a:p>
      </dgm:t>
    </dgm:pt>
    <dgm:pt modelId="{AC57B9D6-991B-4B90-96BD-BB17301CD02F}" type="parTrans" cxnId="{6A2F1066-1543-4AD1-BE25-57FADB30474A}">
      <dgm:prSet/>
      <dgm:spPr/>
      <dgm:t>
        <a:bodyPr/>
        <a:lstStyle/>
        <a:p>
          <a:endParaRPr lang="en-US"/>
        </a:p>
      </dgm:t>
    </dgm:pt>
    <dgm:pt modelId="{CE770363-8AC7-487A-9D4A-8429A20EF613}" type="sibTrans" cxnId="{6A2F1066-1543-4AD1-BE25-57FADB30474A}">
      <dgm:prSet/>
      <dgm:spPr/>
      <dgm:t>
        <a:bodyPr/>
        <a:lstStyle/>
        <a:p>
          <a:endParaRPr lang="en-US"/>
        </a:p>
      </dgm:t>
    </dgm:pt>
    <dgm:pt modelId="{20425F6F-431C-4DC3-8879-C5000405BB97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Consultation</a:t>
          </a:r>
        </a:p>
      </dgm:t>
    </dgm:pt>
    <dgm:pt modelId="{ACF10683-89CE-4197-8E54-CE0072341879}" type="parTrans" cxnId="{80BE299D-E191-48B9-AD73-089FAB95C8A0}">
      <dgm:prSet/>
      <dgm:spPr/>
      <dgm:t>
        <a:bodyPr/>
        <a:lstStyle/>
        <a:p>
          <a:endParaRPr lang="en-US"/>
        </a:p>
      </dgm:t>
    </dgm:pt>
    <dgm:pt modelId="{A604CCB6-D45A-460C-A3FB-101A4EEF7CD0}" type="sibTrans" cxnId="{80BE299D-E191-48B9-AD73-089FAB95C8A0}">
      <dgm:prSet/>
      <dgm:spPr/>
      <dgm:t>
        <a:bodyPr/>
        <a:lstStyle/>
        <a:p>
          <a:endParaRPr lang="en-US"/>
        </a:p>
      </dgm:t>
    </dgm:pt>
    <dgm:pt modelId="{38B2FF44-5AF7-42AF-9F85-20B1322D163B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Project Leadership</a:t>
          </a:r>
        </a:p>
      </dgm:t>
    </dgm:pt>
    <dgm:pt modelId="{C3345370-335A-428F-8156-29B8C1EEED59}" type="parTrans" cxnId="{7EE6FAE8-F992-4FF5-A77B-EB626A33998A}">
      <dgm:prSet/>
      <dgm:spPr/>
      <dgm:t>
        <a:bodyPr/>
        <a:lstStyle/>
        <a:p>
          <a:endParaRPr lang="en-US"/>
        </a:p>
      </dgm:t>
    </dgm:pt>
    <dgm:pt modelId="{4B5618C1-A4BF-48A6-9A5A-1DCD3C92E327}" type="sibTrans" cxnId="{7EE6FAE8-F992-4FF5-A77B-EB626A33998A}">
      <dgm:prSet/>
      <dgm:spPr/>
      <dgm:t>
        <a:bodyPr/>
        <a:lstStyle/>
        <a:p>
          <a:endParaRPr lang="en-US"/>
        </a:p>
      </dgm:t>
    </dgm:pt>
    <dgm:pt modelId="{4F3D8B15-1753-406C-9001-D64AEBBDB640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Final review &amp; revision</a:t>
          </a:r>
        </a:p>
      </dgm:t>
    </dgm:pt>
    <dgm:pt modelId="{8A70C3AE-9AFB-46A7-B417-B04963859F04}" type="parTrans" cxnId="{73FB9BF4-0765-4808-8444-61433FDC6B8D}">
      <dgm:prSet/>
      <dgm:spPr/>
      <dgm:t>
        <a:bodyPr/>
        <a:lstStyle/>
        <a:p>
          <a:endParaRPr lang="en-US"/>
        </a:p>
      </dgm:t>
    </dgm:pt>
    <dgm:pt modelId="{82949DCC-5085-4EDA-A2E9-784BFA57050F}" type="sibTrans" cxnId="{73FB9BF4-0765-4808-8444-61433FDC6B8D}">
      <dgm:prSet/>
      <dgm:spPr/>
      <dgm:t>
        <a:bodyPr/>
        <a:lstStyle/>
        <a:p>
          <a:endParaRPr lang="en-US"/>
        </a:p>
      </dgm:t>
    </dgm:pt>
    <dgm:pt modelId="{BB753658-1EA5-4D3B-95EA-68604D13D15C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Pilot event participants</a:t>
          </a:r>
        </a:p>
      </dgm:t>
    </dgm:pt>
    <dgm:pt modelId="{33AC772F-063E-452C-9906-F00C7070458D}" type="parTrans" cxnId="{660011B7-7EEC-4D6C-A078-1247BCB4264C}">
      <dgm:prSet/>
      <dgm:spPr/>
      <dgm:t>
        <a:bodyPr/>
        <a:lstStyle/>
        <a:p>
          <a:endParaRPr lang="en-US"/>
        </a:p>
      </dgm:t>
    </dgm:pt>
    <dgm:pt modelId="{E125193D-F1F7-41E9-8782-DA59E9D72E39}" type="sibTrans" cxnId="{660011B7-7EEC-4D6C-A078-1247BCB4264C}">
      <dgm:prSet/>
      <dgm:spPr/>
      <dgm:t>
        <a:bodyPr/>
        <a:lstStyle/>
        <a:p>
          <a:endParaRPr lang="en-US"/>
        </a:p>
      </dgm:t>
    </dgm:pt>
    <dgm:pt modelId="{85ED92EB-0F77-496E-8EF9-B25F405DB9F6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Review &amp; Revision</a:t>
          </a:r>
        </a:p>
      </dgm:t>
    </dgm:pt>
    <dgm:pt modelId="{595101E9-7C7C-4990-8B42-D454302C3409}" type="parTrans" cxnId="{DDC6E092-C141-4822-A5EA-53860F23CEF4}">
      <dgm:prSet/>
      <dgm:spPr/>
      <dgm:t>
        <a:bodyPr/>
        <a:lstStyle/>
        <a:p>
          <a:endParaRPr lang="en-US"/>
        </a:p>
      </dgm:t>
    </dgm:pt>
    <dgm:pt modelId="{5B80A57E-0205-466D-8A1A-68A671BA7664}" type="sibTrans" cxnId="{DDC6E092-C141-4822-A5EA-53860F23CEF4}">
      <dgm:prSet/>
      <dgm:spPr/>
      <dgm:t>
        <a:bodyPr/>
        <a:lstStyle/>
        <a:p>
          <a:endParaRPr lang="en-US"/>
        </a:p>
      </dgm:t>
    </dgm:pt>
    <dgm:pt modelId="{2225CF76-4A7D-49AC-B4B5-C41983BF552C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User Testers</a:t>
          </a:r>
        </a:p>
      </dgm:t>
    </dgm:pt>
    <dgm:pt modelId="{36F24969-6C3C-48CA-B6E4-5B6960614404}" type="parTrans" cxnId="{FA297976-195B-4A19-8CE6-22B79BFC8D3D}">
      <dgm:prSet/>
      <dgm:spPr/>
      <dgm:t>
        <a:bodyPr/>
        <a:lstStyle/>
        <a:p>
          <a:endParaRPr lang="en-US"/>
        </a:p>
      </dgm:t>
    </dgm:pt>
    <dgm:pt modelId="{0E95FE0A-F145-441F-80A9-2B6B92D057ED}" type="sibTrans" cxnId="{FA297976-195B-4A19-8CE6-22B79BFC8D3D}">
      <dgm:prSet/>
      <dgm:spPr/>
      <dgm:t>
        <a:bodyPr/>
        <a:lstStyle/>
        <a:p>
          <a:endParaRPr lang="en-US"/>
        </a:p>
      </dgm:t>
    </dgm:pt>
    <dgm:pt modelId="{EF5F63A8-B1F8-4B99-94D1-47F35A8B83BB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Feedback on versions of games</a:t>
          </a:r>
        </a:p>
      </dgm:t>
    </dgm:pt>
    <dgm:pt modelId="{C83176BC-B0E9-4D6E-974E-0580EEDF411E}" type="parTrans" cxnId="{9E551FA0-9836-4FE7-80D1-8953F669667A}">
      <dgm:prSet/>
      <dgm:spPr/>
      <dgm:t>
        <a:bodyPr/>
        <a:lstStyle/>
        <a:p>
          <a:endParaRPr lang="en-US"/>
        </a:p>
      </dgm:t>
    </dgm:pt>
    <dgm:pt modelId="{61638C7B-8D15-4DDB-ABE8-8BA7969FA163}" type="sibTrans" cxnId="{9E551FA0-9836-4FE7-80D1-8953F669667A}">
      <dgm:prSet/>
      <dgm:spPr/>
      <dgm:t>
        <a:bodyPr/>
        <a:lstStyle/>
        <a:p>
          <a:endParaRPr lang="en-US"/>
        </a:p>
      </dgm:t>
    </dgm:pt>
    <dgm:pt modelId="{5F9EE850-7856-4230-9C74-F4D36DCF5354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Sign-off</a:t>
          </a:r>
        </a:p>
      </dgm:t>
    </dgm:pt>
    <dgm:pt modelId="{0FA0C545-45E9-4520-BC05-D625BDB62A12}" type="parTrans" cxnId="{53A2B572-F9AC-4B71-B640-B7776E01E2FF}">
      <dgm:prSet/>
      <dgm:spPr/>
      <dgm:t>
        <a:bodyPr/>
        <a:lstStyle/>
        <a:p>
          <a:endParaRPr lang="en-US"/>
        </a:p>
      </dgm:t>
    </dgm:pt>
    <dgm:pt modelId="{0AC2B04D-2B95-45DC-9556-699F41749C81}" type="sibTrans" cxnId="{53A2B572-F9AC-4B71-B640-B7776E01E2FF}">
      <dgm:prSet/>
      <dgm:spPr/>
      <dgm:t>
        <a:bodyPr/>
        <a:lstStyle/>
        <a:p>
          <a:endParaRPr lang="en-US"/>
        </a:p>
      </dgm:t>
    </dgm:pt>
    <dgm:pt modelId="{0AB251C8-8E6D-46E2-BFED-8AE28B6838E1}" type="pres">
      <dgm:prSet presAssocID="{8AE959B0-C613-4E89-8F4E-074507DEF77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84764C1-1BC6-4D84-BD0C-E71CA037B9FA}" type="pres">
      <dgm:prSet presAssocID="{B7DE943F-0A50-44CE-8788-8424EE136D7D}" presName="circle1" presStyleLbl="node1" presStyleIdx="0" presStyleCnt="4"/>
      <dgm:spPr/>
    </dgm:pt>
    <dgm:pt modelId="{995C633E-3BA3-4860-979E-B24B185E80F7}" type="pres">
      <dgm:prSet presAssocID="{B7DE943F-0A50-44CE-8788-8424EE136D7D}" presName="space" presStyleCnt="0"/>
      <dgm:spPr/>
    </dgm:pt>
    <dgm:pt modelId="{062E109F-31D6-484E-B400-EE3BFBCE58BC}" type="pres">
      <dgm:prSet presAssocID="{B7DE943F-0A50-44CE-8788-8424EE136D7D}" presName="rect1" presStyleLbl="alignAcc1" presStyleIdx="0" presStyleCnt="4"/>
      <dgm:spPr/>
    </dgm:pt>
    <dgm:pt modelId="{6095F71F-E1B2-4388-8B09-DC5F7D34D042}" type="pres">
      <dgm:prSet presAssocID="{989D865F-D5BE-4716-A7AD-FFE3CA4D004E}" presName="vertSpace2" presStyleLbl="node1" presStyleIdx="0" presStyleCnt="4"/>
      <dgm:spPr/>
    </dgm:pt>
    <dgm:pt modelId="{9B3FA31B-6496-42BF-983B-494950A9285F}" type="pres">
      <dgm:prSet presAssocID="{989D865F-D5BE-4716-A7AD-FFE3CA4D004E}" presName="circle2" presStyleLbl="node1" presStyleIdx="1" presStyleCnt="4"/>
      <dgm:spPr/>
    </dgm:pt>
    <dgm:pt modelId="{4B735370-D4B6-498F-BA3A-106D9672E660}" type="pres">
      <dgm:prSet presAssocID="{989D865F-D5BE-4716-A7AD-FFE3CA4D004E}" presName="rect2" presStyleLbl="alignAcc1" presStyleIdx="1" presStyleCnt="4"/>
      <dgm:spPr/>
    </dgm:pt>
    <dgm:pt modelId="{30D6AF8D-5C97-4E4E-8FF8-D19351716736}" type="pres">
      <dgm:prSet presAssocID="{38B2FF44-5AF7-42AF-9F85-20B1322D163B}" presName="vertSpace3" presStyleLbl="node1" presStyleIdx="1" presStyleCnt="4"/>
      <dgm:spPr/>
    </dgm:pt>
    <dgm:pt modelId="{F6B2CBD4-A6A8-4BB7-8122-68EF8478287D}" type="pres">
      <dgm:prSet presAssocID="{38B2FF44-5AF7-42AF-9F85-20B1322D163B}" presName="circle3" presStyleLbl="node1" presStyleIdx="2" presStyleCnt="4"/>
      <dgm:spPr/>
    </dgm:pt>
    <dgm:pt modelId="{7E7F47F5-C2DE-47D8-A200-33007406AC25}" type="pres">
      <dgm:prSet presAssocID="{38B2FF44-5AF7-42AF-9F85-20B1322D163B}" presName="rect3" presStyleLbl="alignAcc1" presStyleIdx="2" presStyleCnt="4"/>
      <dgm:spPr/>
    </dgm:pt>
    <dgm:pt modelId="{AAEC1943-E811-417B-8EBE-5D14DC45D999}" type="pres">
      <dgm:prSet presAssocID="{2225CF76-4A7D-49AC-B4B5-C41983BF552C}" presName="vertSpace4" presStyleLbl="node1" presStyleIdx="2" presStyleCnt="4"/>
      <dgm:spPr/>
    </dgm:pt>
    <dgm:pt modelId="{0480661F-8B9C-405F-9705-5881A71AA738}" type="pres">
      <dgm:prSet presAssocID="{2225CF76-4A7D-49AC-B4B5-C41983BF552C}" presName="circle4" presStyleLbl="node1" presStyleIdx="3" presStyleCnt="4"/>
      <dgm:spPr/>
    </dgm:pt>
    <dgm:pt modelId="{C23BA16B-21FD-4155-85A9-AD2C98EDBF3C}" type="pres">
      <dgm:prSet presAssocID="{2225CF76-4A7D-49AC-B4B5-C41983BF552C}" presName="rect4" presStyleLbl="alignAcc1" presStyleIdx="3" presStyleCnt="4"/>
      <dgm:spPr/>
    </dgm:pt>
    <dgm:pt modelId="{888734AC-6EA4-47C8-9FA5-78C9394F320F}" type="pres">
      <dgm:prSet presAssocID="{B7DE943F-0A50-44CE-8788-8424EE136D7D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A282E188-D2FA-4F26-AB98-70767A47700C}" type="pres">
      <dgm:prSet presAssocID="{B7DE943F-0A50-44CE-8788-8424EE136D7D}" presName="rect1ChTx" presStyleLbl="alignAcc1" presStyleIdx="3" presStyleCnt="4">
        <dgm:presLayoutVars>
          <dgm:bulletEnabled val="1"/>
        </dgm:presLayoutVars>
      </dgm:prSet>
      <dgm:spPr/>
    </dgm:pt>
    <dgm:pt modelId="{140002F5-5B46-41DB-BFB2-9C2BDCF7C064}" type="pres">
      <dgm:prSet presAssocID="{989D865F-D5BE-4716-A7AD-FFE3CA4D004E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6F4D2DDE-1966-41B0-B590-DE0501405588}" type="pres">
      <dgm:prSet presAssocID="{989D865F-D5BE-4716-A7AD-FFE3CA4D004E}" presName="rect2ChTx" presStyleLbl="alignAcc1" presStyleIdx="3" presStyleCnt="4">
        <dgm:presLayoutVars>
          <dgm:bulletEnabled val="1"/>
        </dgm:presLayoutVars>
      </dgm:prSet>
      <dgm:spPr/>
    </dgm:pt>
    <dgm:pt modelId="{B01977B8-7411-4389-BBF9-222E28EFC2A3}" type="pres">
      <dgm:prSet presAssocID="{38B2FF44-5AF7-42AF-9F85-20B1322D163B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BC5A1059-8919-40BF-B4BE-810564CC83B2}" type="pres">
      <dgm:prSet presAssocID="{38B2FF44-5AF7-42AF-9F85-20B1322D163B}" presName="rect3ChTx" presStyleLbl="alignAcc1" presStyleIdx="3" presStyleCnt="4">
        <dgm:presLayoutVars>
          <dgm:bulletEnabled val="1"/>
        </dgm:presLayoutVars>
      </dgm:prSet>
      <dgm:spPr/>
    </dgm:pt>
    <dgm:pt modelId="{B208645D-2344-43AA-923C-7178C244A4BB}" type="pres">
      <dgm:prSet presAssocID="{2225CF76-4A7D-49AC-B4B5-C41983BF552C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3BD50610-E0AF-40A9-9A25-A92FE5B9EEE7}" type="pres">
      <dgm:prSet presAssocID="{2225CF76-4A7D-49AC-B4B5-C41983BF552C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B8573713-3CCC-437A-B4C0-224718C7E022}" type="presOf" srcId="{85ED92EB-0F77-496E-8EF9-B25F405DB9F6}" destId="{6F4D2DDE-1966-41B0-B590-DE0501405588}" srcOrd="0" destOrd="1" presId="urn:microsoft.com/office/officeart/2005/8/layout/target3"/>
    <dgm:cxn modelId="{52032B1E-0890-45B7-B4A8-B26FC573240E}" type="presOf" srcId="{2225CF76-4A7D-49AC-B4B5-C41983BF552C}" destId="{C23BA16B-21FD-4155-85A9-AD2C98EDBF3C}" srcOrd="0" destOrd="0" presId="urn:microsoft.com/office/officeart/2005/8/layout/target3"/>
    <dgm:cxn modelId="{141E052D-7DFB-47D9-A55B-3A8BDB7D0539}" type="presOf" srcId="{4F3D8B15-1753-406C-9001-D64AEBBDB640}" destId="{BC5A1059-8919-40BF-B4BE-810564CC83B2}" srcOrd="0" destOrd="0" presId="urn:microsoft.com/office/officeart/2005/8/layout/target3"/>
    <dgm:cxn modelId="{C065C830-202A-4581-85FE-B91A6FF5FB46}" type="presOf" srcId="{5F9EE850-7856-4230-9C74-F4D36DCF5354}" destId="{BC5A1059-8919-40BF-B4BE-810564CC83B2}" srcOrd="0" destOrd="1" presId="urn:microsoft.com/office/officeart/2005/8/layout/target3"/>
    <dgm:cxn modelId="{45E0A640-B72D-424E-BE4F-897D6F11B333}" type="presOf" srcId="{38B2FF44-5AF7-42AF-9F85-20B1322D163B}" destId="{B01977B8-7411-4389-BBF9-222E28EFC2A3}" srcOrd="1" destOrd="0" presId="urn:microsoft.com/office/officeart/2005/8/layout/target3"/>
    <dgm:cxn modelId="{6A2F1066-1543-4AD1-BE25-57FADB30474A}" srcId="{8AE959B0-C613-4E89-8F4E-074507DEF776}" destId="{989D865F-D5BE-4716-A7AD-FFE3CA4D004E}" srcOrd="1" destOrd="0" parTransId="{AC57B9D6-991B-4B90-96BD-BB17301CD02F}" sibTransId="{CE770363-8AC7-487A-9D4A-8429A20EF613}"/>
    <dgm:cxn modelId="{53A2B572-F9AC-4B71-B640-B7776E01E2FF}" srcId="{38B2FF44-5AF7-42AF-9F85-20B1322D163B}" destId="{5F9EE850-7856-4230-9C74-F4D36DCF5354}" srcOrd="1" destOrd="0" parTransId="{0FA0C545-45E9-4520-BC05-D625BDB62A12}" sibTransId="{0AC2B04D-2B95-45DC-9556-699F41749C81}"/>
    <dgm:cxn modelId="{FA297976-195B-4A19-8CE6-22B79BFC8D3D}" srcId="{8AE959B0-C613-4E89-8F4E-074507DEF776}" destId="{2225CF76-4A7D-49AC-B4B5-C41983BF552C}" srcOrd="3" destOrd="0" parTransId="{36F24969-6C3C-48CA-B6E4-5B6960614404}" sibTransId="{0E95FE0A-F145-441F-80A9-2B6B92D057ED}"/>
    <dgm:cxn modelId="{DE4DCB7A-8023-435A-9F58-EF45F4EC74D1}" type="presOf" srcId="{EF5F63A8-B1F8-4B99-94D1-47F35A8B83BB}" destId="{3BD50610-E0AF-40A9-9A25-A92FE5B9EEE7}" srcOrd="0" destOrd="0" presId="urn:microsoft.com/office/officeart/2005/8/layout/target3"/>
    <dgm:cxn modelId="{DDC6E092-C141-4822-A5EA-53860F23CEF4}" srcId="{989D865F-D5BE-4716-A7AD-FFE3CA4D004E}" destId="{85ED92EB-0F77-496E-8EF9-B25F405DB9F6}" srcOrd="1" destOrd="0" parTransId="{595101E9-7C7C-4990-8B42-D454302C3409}" sibTransId="{5B80A57E-0205-466D-8A1A-68A671BA7664}"/>
    <dgm:cxn modelId="{0C3F8897-71CA-4944-A2F0-68DE59BB5914}" srcId="{B7DE943F-0A50-44CE-8788-8424EE136D7D}" destId="{CD5FB1E6-27A2-4A3E-A49B-A3CF07329F94}" srcOrd="0" destOrd="0" parTransId="{F678441D-0E29-4B89-A518-C59E2E99A795}" sibTransId="{3B90E8F2-F3DD-4FBE-8319-5FAE0226843D}"/>
    <dgm:cxn modelId="{80BE299D-E191-48B9-AD73-089FAB95C8A0}" srcId="{989D865F-D5BE-4716-A7AD-FFE3CA4D004E}" destId="{20425F6F-431C-4DC3-8879-C5000405BB97}" srcOrd="0" destOrd="0" parTransId="{ACF10683-89CE-4197-8E54-CE0072341879}" sibTransId="{A604CCB6-D45A-460C-A3FB-101A4EEF7CD0}"/>
    <dgm:cxn modelId="{9E551FA0-9836-4FE7-80D1-8953F669667A}" srcId="{2225CF76-4A7D-49AC-B4B5-C41983BF552C}" destId="{EF5F63A8-B1F8-4B99-94D1-47F35A8B83BB}" srcOrd="0" destOrd="0" parTransId="{C83176BC-B0E9-4D6E-974E-0580EEDF411E}" sibTransId="{61638C7B-8D15-4DDB-ABE8-8BA7969FA163}"/>
    <dgm:cxn modelId="{C4059CA4-55EC-4153-9C6E-30390E44A6F6}" type="presOf" srcId="{8AE959B0-C613-4E89-8F4E-074507DEF776}" destId="{0AB251C8-8E6D-46E2-BFED-8AE28B6838E1}" srcOrd="0" destOrd="0" presId="urn:microsoft.com/office/officeart/2005/8/layout/target3"/>
    <dgm:cxn modelId="{AC8FE4A8-38DC-4A71-86A5-8E05A49EF754}" type="presOf" srcId="{2225CF76-4A7D-49AC-B4B5-C41983BF552C}" destId="{B208645D-2344-43AA-923C-7178C244A4BB}" srcOrd="1" destOrd="0" presId="urn:microsoft.com/office/officeart/2005/8/layout/target3"/>
    <dgm:cxn modelId="{F3091FAD-F93D-42BF-A524-0F64D058623C}" type="presOf" srcId="{B7DE943F-0A50-44CE-8788-8424EE136D7D}" destId="{888734AC-6EA4-47C8-9FA5-78C9394F320F}" srcOrd="1" destOrd="0" presId="urn:microsoft.com/office/officeart/2005/8/layout/target3"/>
    <dgm:cxn modelId="{660011B7-7EEC-4D6C-A078-1247BCB4264C}" srcId="{2225CF76-4A7D-49AC-B4B5-C41983BF552C}" destId="{BB753658-1EA5-4D3B-95EA-68604D13D15C}" srcOrd="1" destOrd="0" parTransId="{33AC772F-063E-452C-9906-F00C7070458D}" sibTransId="{E125193D-F1F7-41E9-8782-DA59E9D72E39}"/>
    <dgm:cxn modelId="{3AB595C6-8107-4ACE-A11C-4DB0FA0D2677}" type="presOf" srcId="{CD5FB1E6-27A2-4A3E-A49B-A3CF07329F94}" destId="{A282E188-D2FA-4F26-AB98-70767A47700C}" srcOrd="0" destOrd="0" presId="urn:microsoft.com/office/officeart/2005/8/layout/target3"/>
    <dgm:cxn modelId="{A704A5CD-FC5E-496E-89BF-DFDAD2B9FF0F}" type="presOf" srcId="{38B2FF44-5AF7-42AF-9F85-20B1322D163B}" destId="{7E7F47F5-C2DE-47D8-A200-33007406AC25}" srcOrd="0" destOrd="0" presId="urn:microsoft.com/office/officeart/2005/8/layout/target3"/>
    <dgm:cxn modelId="{E8EBF6D2-D305-49E0-85CE-A7F61F2DF043}" type="presOf" srcId="{B7DE943F-0A50-44CE-8788-8424EE136D7D}" destId="{062E109F-31D6-484E-B400-EE3BFBCE58BC}" srcOrd="0" destOrd="0" presId="urn:microsoft.com/office/officeart/2005/8/layout/target3"/>
    <dgm:cxn modelId="{18BEB1D6-8A28-44C7-AF17-31197D3A0374}" type="presOf" srcId="{20425F6F-431C-4DC3-8879-C5000405BB97}" destId="{6F4D2DDE-1966-41B0-B590-DE0501405588}" srcOrd="0" destOrd="0" presId="urn:microsoft.com/office/officeart/2005/8/layout/target3"/>
    <dgm:cxn modelId="{6C4619E4-586C-49D3-9C79-FE88B92F8E6D}" type="presOf" srcId="{989D865F-D5BE-4716-A7AD-FFE3CA4D004E}" destId="{4B735370-D4B6-498F-BA3A-106D9672E660}" srcOrd="0" destOrd="0" presId="urn:microsoft.com/office/officeart/2005/8/layout/target3"/>
    <dgm:cxn modelId="{7EE6FAE8-F992-4FF5-A77B-EB626A33998A}" srcId="{8AE959B0-C613-4E89-8F4E-074507DEF776}" destId="{38B2FF44-5AF7-42AF-9F85-20B1322D163B}" srcOrd="2" destOrd="0" parTransId="{C3345370-335A-428F-8156-29B8C1EEED59}" sibTransId="{4B5618C1-A4BF-48A6-9A5A-1DCD3C92E327}"/>
    <dgm:cxn modelId="{AA2324EA-E7F2-4825-AFF1-8223815B94B4}" type="presOf" srcId="{989D865F-D5BE-4716-A7AD-FFE3CA4D004E}" destId="{140002F5-5B46-41DB-BFB2-9C2BDCF7C064}" srcOrd="1" destOrd="0" presId="urn:microsoft.com/office/officeart/2005/8/layout/target3"/>
    <dgm:cxn modelId="{73FB9BF4-0765-4808-8444-61433FDC6B8D}" srcId="{38B2FF44-5AF7-42AF-9F85-20B1322D163B}" destId="{4F3D8B15-1753-406C-9001-D64AEBBDB640}" srcOrd="0" destOrd="0" parTransId="{8A70C3AE-9AFB-46A7-B417-B04963859F04}" sibTransId="{82949DCC-5085-4EDA-A2E9-784BFA57050F}"/>
    <dgm:cxn modelId="{FA6015F8-1058-4952-87ED-8C2DF616D0DC}" srcId="{8AE959B0-C613-4E89-8F4E-074507DEF776}" destId="{B7DE943F-0A50-44CE-8788-8424EE136D7D}" srcOrd="0" destOrd="0" parTransId="{58AFF6C0-B6C2-4D00-B27F-7ACA76220395}" sibTransId="{7C37721F-C1F5-430F-BC52-490EE273049A}"/>
    <dgm:cxn modelId="{2FEEB6FB-8299-4E86-A536-02847C83AAD0}" type="presOf" srcId="{BB753658-1EA5-4D3B-95EA-68604D13D15C}" destId="{3BD50610-E0AF-40A9-9A25-A92FE5B9EEE7}" srcOrd="0" destOrd="1" presId="urn:microsoft.com/office/officeart/2005/8/layout/target3"/>
    <dgm:cxn modelId="{FDAA743B-8E7D-4B69-981F-230C09FDECDC}" type="presParOf" srcId="{0AB251C8-8E6D-46E2-BFED-8AE28B6838E1}" destId="{684764C1-1BC6-4D84-BD0C-E71CA037B9FA}" srcOrd="0" destOrd="0" presId="urn:microsoft.com/office/officeart/2005/8/layout/target3"/>
    <dgm:cxn modelId="{5E446F08-2229-4D34-A574-8E5E6A343C7B}" type="presParOf" srcId="{0AB251C8-8E6D-46E2-BFED-8AE28B6838E1}" destId="{995C633E-3BA3-4860-979E-B24B185E80F7}" srcOrd="1" destOrd="0" presId="urn:microsoft.com/office/officeart/2005/8/layout/target3"/>
    <dgm:cxn modelId="{B7DA92B0-B079-4A02-9DFE-2237C523BCFE}" type="presParOf" srcId="{0AB251C8-8E6D-46E2-BFED-8AE28B6838E1}" destId="{062E109F-31D6-484E-B400-EE3BFBCE58BC}" srcOrd="2" destOrd="0" presId="urn:microsoft.com/office/officeart/2005/8/layout/target3"/>
    <dgm:cxn modelId="{ABAAC468-12C4-4F04-A3F4-7A83BE2944DC}" type="presParOf" srcId="{0AB251C8-8E6D-46E2-BFED-8AE28B6838E1}" destId="{6095F71F-E1B2-4388-8B09-DC5F7D34D042}" srcOrd="3" destOrd="0" presId="urn:microsoft.com/office/officeart/2005/8/layout/target3"/>
    <dgm:cxn modelId="{EFFC0D7A-DD51-44A8-91AA-76A5B4CA5903}" type="presParOf" srcId="{0AB251C8-8E6D-46E2-BFED-8AE28B6838E1}" destId="{9B3FA31B-6496-42BF-983B-494950A9285F}" srcOrd="4" destOrd="0" presId="urn:microsoft.com/office/officeart/2005/8/layout/target3"/>
    <dgm:cxn modelId="{8AA2D31E-5B2B-4DE1-9234-5A4AD9570F13}" type="presParOf" srcId="{0AB251C8-8E6D-46E2-BFED-8AE28B6838E1}" destId="{4B735370-D4B6-498F-BA3A-106D9672E660}" srcOrd="5" destOrd="0" presId="urn:microsoft.com/office/officeart/2005/8/layout/target3"/>
    <dgm:cxn modelId="{E54C6EA2-1C79-40E4-9FCE-F4F58E7891E7}" type="presParOf" srcId="{0AB251C8-8E6D-46E2-BFED-8AE28B6838E1}" destId="{30D6AF8D-5C97-4E4E-8FF8-D19351716736}" srcOrd="6" destOrd="0" presId="urn:microsoft.com/office/officeart/2005/8/layout/target3"/>
    <dgm:cxn modelId="{CBEE544B-BD64-47BE-8C2A-0AF4EDF00F3D}" type="presParOf" srcId="{0AB251C8-8E6D-46E2-BFED-8AE28B6838E1}" destId="{F6B2CBD4-A6A8-4BB7-8122-68EF8478287D}" srcOrd="7" destOrd="0" presId="urn:microsoft.com/office/officeart/2005/8/layout/target3"/>
    <dgm:cxn modelId="{7EDCF3CA-F558-473C-B7DF-C7FC16707C73}" type="presParOf" srcId="{0AB251C8-8E6D-46E2-BFED-8AE28B6838E1}" destId="{7E7F47F5-C2DE-47D8-A200-33007406AC25}" srcOrd="8" destOrd="0" presId="urn:microsoft.com/office/officeart/2005/8/layout/target3"/>
    <dgm:cxn modelId="{2E0F7822-BD63-4D95-A7A5-51B1E29EA0D4}" type="presParOf" srcId="{0AB251C8-8E6D-46E2-BFED-8AE28B6838E1}" destId="{AAEC1943-E811-417B-8EBE-5D14DC45D999}" srcOrd="9" destOrd="0" presId="urn:microsoft.com/office/officeart/2005/8/layout/target3"/>
    <dgm:cxn modelId="{009AE45D-D81D-47E4-89B0-4A2F99A6CA50}" type="presParOf" srcId="{0AB251C8-8E6D-46E2-BFED-8AE28B6838E1}" destId="{0480661F-8B9C-405F-9705-5881A71AA738}" srcOrd="10" destOrd="0" presId="urn:microsoft.com/office/officeart/2005/8/layout/target3"/>
    <dgm:cxn modelId="{50EB7C85-8E91-4CC1-9F1B-F57AAC45ACA2}" type="presParOf" srcId="{0AB251C8-8E6D-46E2-BFED-8AE28B6838E1}" destId="{C23BA16B-21FD-4155-85A9-AD2C98EDBF3C}" srcOrd="11" destOrd="0" presId="urn:microsoft.com/office/officeart/2005/8/layout/target3"/>
    <dgm:cxn modelId="{035AD92C-36A2-4A3D-8713-2CBA9D0BE142}" type="presParOf" srcId="{0AB251C8-8E6D-46E2-BFED-8AE28B6838E1}" destId="{888734AC-6EA4-47C8-9FA5-78C9394F320F}" srcOrd="12" destOrd="0" presId="urn:microsoft.com/office/officeart/2005/8/layout/target3"/>
    <dgm:cxn modelId="{F5FE0544-E579-4BED-B857-7E2474E17356}" type="presParOf" srcId="{0AB251C8-8E6D-46E2-BFED-8AE28B6838E1}" destId="{A282E188-D2FA-4F26-AB98-70767A47700C}" srcOrd="13" destOrd="0" presId="urn:microsoft.com/office/officeart/2005/8/layout/target3"/>
    <dgm:cxn modelId="{767D915B-0D4E-4486-A38E-356274041A4D}" type="presParOf" srcId="{0AB251C8-8E6D-46E2-BFED-8AE28B6838E1}" destId="{140002F5-5B46-41DB-BFB2-9C2BDCF7C064}" srcOrd="14" destOrd="0" presId="urn:microsoft.com/office/officeart/2005/8/layout/target3"/>
    <dgm:cxn modelId="{24412609-C28A-4F39-BD29-26D79902A441}" type="presParOf" srcId="{0AB251C8-8E6D-46E2-BFED-8AE28B6838E1}" destId="{6F4D2DDE-1966-41B0-B590-DE0501405588}" srcOrd="15" destOrd="0" presId="urn:microsoft.com/office/officeart/2005/8/layout/target3"/>
    <dgm:cxn modelId="{B6602A10-DDAB-4D13-A409-6C97C2AB91E5}" type="presParOf" srcId="{0AB251C8-8E6D-46E2-BFED-8AE28B6838E1}" destId="{B01977B8-7411-4389-BBF9-222E28EFC2A3}" srcOrd="16" destOrd="0" presId="urn:microsoft.com/office/officeart/2005/8/layout/target3"/>
    <dgm:cxn modelId="{9FEF390E-6D7A-4912-9DBB-260D880296E8}" type="presParOf" srcId="{0AB251C8-8E6D-46E2-BFED-8AE28B6838E1}" destId="{BC5A1059-8919-40BF-B4BE-810564CC83B2}" srcOrd="17" destOrd="0" presId="urn:microsoft.com/office/officeart/2005/8/layout/target3"/>
    <dgm:cxn modelId="{1148C7EC-92A5-473C-A0EF-76D9858D5937}" type="presParOf" srcId="{0AB251C8-8E6D-46E2-BFED-8AE28B6838E1}" destId="{B208645D-2344-43AA-923C-7178C244A4BB}" srcOrd="18" destOrd="0" presId="urn:microsoft.com/office/officeart/2005/8/layout/target3"/>
    <dgm:cxn modelId="{CFE93356-E3E7-4774-9B75-FAC74E85A175}" type="presParOf" srcId="{0AB251C8-8E6D-46E2-BFED-8AE28B6838E1}" destId="{3BD50610-E0AF-40A9-9A25-A92FE5B9EEE7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F54EB-6CFF-4543-9E9A-9795B9ADAAD5}">
      <dsp:nvSpPr>
        <dsp:cNvPr id="0" name=""/>
        <dsp:cNvSpPr/>
      </dsp:nvSpPr>
      <dsp:spPr>
        <a:xfrm>
          <a:off x="0" y="2853618"/>
          <a:ext cx="870435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2109D-2853-4B78-9BE5-62B7589E6508}">
      <dsp:nvSpPr>
        <dsp:cNvPr id="0" name=""/>
        <dsp:cNvSpPr/>
      </dsp:nvSpPr>
      <dsp:spPr>
        <a:xfrm rot="8100000">
          <a:off x="77503" y="682682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4D21D-1EC5-4FE6-B22E-7851E18328DC}">
      <dsp:nvSpPr>
        <dsp:cNvPr id="0" name=""/>
        <dsp:cNvSpPr/>
      </dsp:nvSpPr>
      <dsp:spPr>
        <a:xfrm>
          <a:off x="118566" y="723745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C118D-F1F4-4605-A3D0-34538FCF2555}">
      <dsp:nvSpPr>
        <dsp:cNvPr id="0" name=""/>
        <dsp:cNvSpPr/>
      </dsp:nvSpPr>
      <dsp:spPr>
        <a:xfrm>
          <a:off x="523692" y="1164276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"/>
              <a:cs typeface="Calibri"/>
            </a:rPr>
            <a:t>Develop learning objectives &amp; target audience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Draft narrative summary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Build consensus with READY SMEs</a:t>
          </a:r>
        </a:p>
      </dsp:txBody>
      <dsp:txXfrm>
        <a:off x="523692" y="1164276"/>
        <a:ext cx="1420410" cy="1689342"/>
      </dsp:txXfrm>
    </dsp:sp>
    <dsp:sp modelId="{15169788-C43E-47BB-928C-5155C65D85AC}">
      <dsp:nvSpPr>
        <dsp:cNvPr id="0" name=""/>
        <dsp:cNvSpPr/>
      </dsp:nvSpPr>
      <dsp:spPr>
        <a:xfrm>
          <a:off x="523692" y="570723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>
              <a:latin typeface="Calibri"/>
              <a:cs typeface="Calibri"/>
            </a:rPr>
            <a:t>April – May 2021</a:t>
          </a:r>
        </a:p>
      </dsp:txBody>
      <dsp:txXfrm>
        <a:off x="523692" y="570723"/>
        <a:ext cx="1420410" cy="593552"/>
      </dsp:txXfrm>
    </dsp:sp>
    <dsp:sp modelId="{A62B5CC0-9CCF-4320-BE26-EC6D33E2852E}">
      <dsp:nvSpPr>
        <dsp:cNvPr id="0" name=""/>
        <dsp:cNvSpPr/>
      </dsp:nvSpPr>
      <dsp:spPr>
        <a:xfrm>
          <a:off x="262321" y="1164276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DE8D7-426D-4530-9DCC-470A8D1C89E3}">
      <dsp:nvSpPr>
        <dsp:cNvPr id="0" name=""/>
        <dsp:cNvSpPr/>
      </dsp:nvSpPr>
      <dsp:spPr>
        <a:xfrm>
          <a:off x="250679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4E5F1-13E2-4677-AA8C-1A30EF78B604}">
      <dsp:nvSpPr>
        <dsp:cNvPr id="0" name=""/>
        <dsp:cNvSpPr/>
      </dsp:nvSpPr>
      <dsp:spPr>
        <a:xfrm rot="18900000">
          <a:off x="1043117" y="4654919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B9989-F190-4017-89B0-433A00BEEFB9}">
      <dsp:nvSpPr>
        <dsp:cNvPr id="0" name=""/>
        <dsp:cNvSpPr/>
      </dsp:nvSpPr>
      <dsp:spPr>
        <a:xfrm>
          <a:off x="1084180" y="4695982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48B67-A892-440D-9B7F-60F5A9C224FB}">
      <dsp:nvSpPr>
        <dsp:cNvPr id="0" name=""/>
        <dsp:cNvSpPr/>
      </dsp:nvSpPr>
      <dsp:spPr>
        <a:xfrm>
          <a:off x="1489306" y="2853618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Calibri"/>
              <a:cs typeface="Calibri"/>
            </a:rPr>
            <a:t>Build basic game construct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Develop narrative draft</a:t>
          </a:r>
        </a:p>
      </dsp:txBody>
      <dsp:txXfrm>
        <a:off x="1489306" y="2853618"/>
        <a:ext cx="1420410" cy="1689342"/>
      </dsp:txXfrm>
    </dsp:sp>
    <dsp:sp modelId="{6C829CBA-03B7-44F9-83A8-9B1701C4278C}">
      <dsp:nvSpPr>
        <dsp:cNvPr id="0" name=""/>
        <dsp:cNvSpPr/>
      </dsp:nvSpPr>
      <dsp:spPr>
        <a:xfrm>
          <a:off x="1489306" y="4542960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June - July</a:t>
          </a:r>
        </a:p>
      </dsp:txBody>
      <dsp:txXfrm>
        <a:off x="1489306" y="4542960"/>
        <a:ext cx="1420410" cy="593552"/>
      </dsp:txXfrm>
    </dsp:sp>
    <dsp:sp modelId="{48F4961F-007B-4371-98BC-4328F8BA80A2}">
      <dsp:nvSpPr>
        <dsp:cNvPr id="0" name=""/>
        <dsp:cNvSpPr/>
      </dsp:nvSpPr>
      <dsp:spPr>
        <a:xfrm>
          <a:off x="1227935" y="2853618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2F43C-B0EB-46FB-93A0-2393E9674AC7}">
      <dsp:nvSpPr>
        <dsp:cNvPr id="0" name=""/>
        <dsp:cNvSpPr/>
      </dsp:nvSpPr>
      <dsp:spPr>
        <a:xfrm>
          <a:off x="1216293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59574-26F4-45BB-B117-87EC42C5AD80}">
      <dsp:nvSpPr>
        <dsp:cNvPr id="0" name=""/>
        <dsp:cNvSpPr/>
      </dsp:nvSpPr>
      <dsp:spPr>
        <a:xfrm rot="8100000">
          <a:off x="2008731" y="682682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3E86F-2136-4683-9F34-BD77DD4E53B3}">
      <dsp:nvSpPr>
        <dsp:cNvPr id="0" name=""/>
        <dsp:cNvSpPr/>
      </dsp:nvSpPr>
      <dsp:spPr>
        <a:xfrm>
          <a:off x="2049795" y="723745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9F6C7-0B61-4B07-B2DA-59DF566319DA}">
      <dsp:nvSpPr>
        <dsp:cNvPr id="0" name=""/>
        <dsp:cNvSpPr/>
      </dsp:nvSpPr>
      <dsp:spPr>
        <a:xfrm>
          <a:off x="2454920" y="1164276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Script content for module 1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Calibri"/>
              <a:cs typeface="Calibri"/>
            </a:rPr>
            <a:t>User testing 1 with internal and external stakeholders</a:t>
          </a:r>
        </a:p>
      </dsp:txBody>
      <dsp:txXfrm>
        <a:off x="2454920" y="1164276"/>
        <a:ext cx="1420410" cy="1689342"/>
      </dsp:txXfrm>
    </dsp:sp>
    <dsp:sp modelId="{985F4B5C-B08F-4AB2-A501-957581DCDD18}">
      <dsp:nvSpPr>
        <dsp:cNvPr id="0" name=""/>
        <dsp:cNvSpPr/>
      </dsp:nvSpPr>
      <dsp:spPr>
        <a:xfrm>
          <a:off x="2454920" y="570723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August</a:t>
          </a:r>
        </a:p>
      </dsp:txBody>
      <dsp:txXfrm>
        <a:off x="2454920" y="570723"/>
        <a:ext cx="1420410" cy="593552"/>
      </dsp:txXfrm>
    </dsp:sp>
    <dsp:sp modelId="{22708FC0-D077-4001-B4D0-8AF3F3CFAC75}">
      <dsp:nvSpPr>
        <dsp:cNvPr id="0" name=""/>
        <dsp:cNvSpPr/>
      </dsp:nvSpPr>
      <dsp:spPr>
        <a:xfrm>
          <a:off x="2193549" y="1164276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AADD7-1F43-45B8-9FA1-CA3781871A7D}">
      <dsp:nvSpPr>
        <dsp:cNvPr id="0" name=""/>
        <dsp:cNvSpPr/>
      </dsp:nvSpPr>
      <dsp:spPr>
        <a:xfrm>
          <a:off x="2181907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6BBAD-6DF1-410D-BEA0-CA4A238E387C}">
      <dsp:nvSpPr>
        <dsp:cNvPr id="0" name=""/>
        <dsp:cNvSpPr/>
      </dsp:nvSpPr>
      <dsp:spPr>
        <a:xfrm rot="18900000">
          <a:off x="2974345" y="4654919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05AA8-C665-4B64-80D2-7CEC2FA828D6}">
      <dsp:nvSpPr>
        <dsp:cNvPr id="0" name=""/>
        <dsp:cNvSpPr/>
      </dsp:nvSpPr>
      <dsp:spPr>
        <a:xfrm>
          <a:off x="3015409" y="4695982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EA91F-2851-4B6B-B413-0E9F60B74BB3}">
      <dsp:nvSpPr>
        <dsp:cNvPr id="0" name=""/>
        <dsp:cNvSpPr/>
      </dsp:nvSpPr>
      <dsp:spPr>
        <a:xfrm>
          <a:off x="3420534" y="2853618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Integrate module 1 content into game construct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Script content for module 2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User testing 2</a:t>
          </a:r>
        </a:p>
      </dsp:txBody>
      <dsp:txXfrm>
        <a:off x="3420534" y="2853618"/>
        <a:ext cx="1420410" cy="1689342"/>
      </dsp:txXfrm>
    </dsp:sp>
    <dsp:sp modelId="{AA23488A-8A0B-4264-A95E-22350DE7EFB5}">
      <dsp:nvSpPr>
        <dsp:cNvPr id="0" name=""/>
        <dsp:cNvSpPr/>
      </dsp:nvSpPr>
      <dsp:spPr>
        <a:xfrm>
          <a:off x="3420534" y="4542960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September</a:t>
          </a:r>
        </a:p>
      </dsp:txBody>
      <dsp:txXfrm>
        <a:off x="3420534" y="4542960"/>
        <a:ext cx="1420410" cy="593552"/>
      </dsp:txXfrm>
    </dsp:sp>
    <dsp:sp modelId="{C0D7638B-4E63-4D47-B086-D4A6D3D4EFF6}">
      <dsp:nvSpPr>
        <dsp:cNvPr id="0" name=""/>
        <dsp:cNvSpPr/>
      </dsp:nvSpPr>
      <dsp:spPr>
        <a:xfrm>
          <a:off x="3159163" y="2853618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466C1-50E9-470A-8912-E775A171ED2F}">
      <dsp:nvSpPr>
        <dsp:cNvPr id="0" name=""/>
        <dsp:cNvSpPr/>
      </dsp:nvSpPr>
      <dsp:spPr>
        <a:xfrm>
          <a:off x="3147521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27DAC-B987-41EE-8AFD-54DF27FD735B}">
      <dsp:nvSpPr>
        <dsp:cNvPr id="0" name=""/>
        <dsp:cNvSpPr/>
      </dsp:nvSpPr>
      <dsp:spPr>
        <a:xfrm rot="8100000">
          <a:off x="3939960" y="682682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8DE59-FB09-4A06-9BB2-7B4C8ACA7885}">
      <dsp:nvSpPr>
        <dsp:cNvPr id="0" name=""/>
        <dsp:cNvSpPr/>
      </dsp:nvSpPr>
      <dsp:spPr>
        <a:xfrm>
          <a:off x="3981023" y="723745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FB8D2-10F4-4A0A-9835-76BCBF6D3B6F}">
      <dsp:nvSpPr>
        <dsp:cNvPr id="0" name=""/>
        <dsp:cNvSpPr/>
      </dsp:nvSpPr>
      <dsp:spPr>
        <a:xfrm>
          <a:off x="4386148" y="1164276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Integrate module 2 content into game construct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User testing 3: Final</a:t>
          </a:r>
        </a:p>
      </dsp:txBody>
      <dsp:txXfrm>
        <a:off x="4386148" y="1164276"/>
        <a:ext cx="1420410" cy="1689342"/>
      </dsp:txXfrm>
    </dsp:sp>
    <dsp:sp modelId="{1E6C5FF7-7769-42F3-B637-11E052CF33DC}">
      <dsp:nvSpPr>
        <dsp:cNvPr id="0" name=""/>
        <dsp:cNvSpPr/>
      </dsp:nvSpPr>
      <dsp:spPr>
        <a:xfrm>
          <a:off x="4386148" y="570723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October</a:t>
          </a:r>
        </a:p>
      </dsp:txBody>
      <dsp:txXfrm>
        <a:off x="4386148" y="570723"/>
        <a:ext cx="1420410" cy="593552"/>
      </dsp:txXfrm>
    </dsp:sp>
    <dsp:sp modelId="{AB94519C-A005-481B-BB28-0A3B152CD6A3}">
      <dsp:nvSpPr>
        <dsp:cNvPr id="0" name=""/>
        <dsp:cNvSpPr/>
      </dsp:nvSpPr>
      <dsp:spPr>
        <a:xfrm>
          <a:off x="4124777" y="1164276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5D9E0-3852-484C-8324-0BBD7C184120}">
      <dsp:nvSpPr>
        <dsp:cNvPr id="0" name=""/>
        <dsp:cNvSpPr/>
      </dsp:nvSpPr>
      <dsp:spPr>
        <a:xfrm>
          <a:off x="4113135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D408E-B980-426D-93AE-658B912808D6}">
      <dsp:nvSpPr>
        <dsp:cNvPr id="0" name=""/>
        <dsp:cNvSpPr/>
      </dsp:nvSpPr>
      <dsp:spPr>
        <a:xfrm rot="18900000">
          <a:off x="4905574" y="4654919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24664-11C7-41A1-A7B6-8BD5857FFA4A}">
      <dsp:nvSpPr>
        <dsp:cNvPr id="0" name=""/>
        <dsp:cNvSpPr/>
      </dsp:nvSpPr>
      <dsp:spPr>
        <a:xfrm>
          <a:off x="4946637" y="4695982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ADCB2-D08D-4F4E-AC3B-7F2169235A7D}">
      <dsp:nvSpPr>
        <dsp:cNvPr id="0" name=""/>
        <dsp:cNvSpPr/>
      </dsp:nvSpPr>
      <dsp:spPr>
        <a:xfrm>
          <a:off x="5351763" y="2853618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Final content and game construct updates</a:t>
          </a:r>
        </a:p>
      </dsp:txBody>
      <dsp:txXfrm>
        <a:off x="5351763" y="2853618"/>
        <a:ext cx="1420410" cy="1689342"/>
      </dsp:txXfrm>
    </dsp:sp>
    <dsp:sp modelId="{DEC07D2A-E49E-4EF0-BD5F-FE10D0355EAC}">
      <dsp:nvSpPr>
        <dsp:cNvPr id="0" name=""/>
        <dsp:cNvSpPr/>
      </dsp:nvSpPr>
      <dsp:spPr>
        <a:xfrm>
          <a:off x="5351763" y="4542960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November</a:t>
          </a:r>
        </a:p>
      </dsp:txBody>
      <dsp:txXfrm>
        <a:off x="5351763" y="4542960"/>
        <a:ext cx="1420410" cy="593552"/>
      </dsp:txXfrm>
    </dsp:sp>
    <dsp:sp modelId="{D85C152A-9DCD-4B1D-A1EF-D7868D93176E}">
      <dsp:nvSpPr>
        <dsp:cNvPr id="0" name=""/>
        <dsp:cNvSpPr/>
      </dsp:nvSpPr>
      <dsp:spPr>
        <a:xfrm>
          <a:off x="5090391" y="2853618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A1B59-5BCC-4E5E-AB57-6DF0E95460C0}">
      <dsp:nvSpPr>
        <dsp:cNvPr id="0" name=""/>
        <dsp:cNvSpPr/>
      </dsp:nvSpPr>
      <dsp:spPr>
        <a:xfrm>
          <a:off x="5078749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54B20-208C-4F9B-9AD5-9ACC586C1726}">
      <dsp:nvSpPr>
        <dsp:cNvPr id="0" name=""/>
        <dsp:cNvSpPr/>
      </dsp:nvSpPr>
      <dsp:spPr>
        <a:xfrm rot="8100000">
          <a:off x="5871188" y="682682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078F2-1D5D-4FFF-9921-C7709B66D7EA}">
      <dsp:nvSpPr>
        <dsp:cNvPr id="0" name=""/>
        <dsp:cNvSpPr/>
      </dsp:nvSpPr>
      <dsp:spPr>
        <a:xfrm>
          <a:off x="5912251" y="723745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D889B-ED2F-427B-9652-CEC0EE479B98}">
      <dsp:nvSpPr>
        <dsp:cNvPr id="0" name=""/>
        <dsp:cNvSpPr/>
      </dsp:nvSpPr>
      <dsp:spPr>
        <a:xfrm>
          <a:off x="6317377" y="1164276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Online deployment of simulation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Available for open access</a:t>
          </a:r>
        </a:p>
      </dsp:txBody>
      <dsp:txXfrm>
        <a:off x="6317377" y="1164276"/>
        <a:ext cx="1420410" cy="1689342"/>
      </dsp:txXfrm>
    </dsp:sp>
    <dsp:sp modelId="{4BE6F9AD-B3BF-4EC8-A1E9-4D344437CF0A}">
      <dsp:nvSpPr>
        <dsp:cNvPr id="0" name=""/>
        <dsp:cNvSpPr/>
      </dsp:nvSpPr>
      <dsp:spPr>
        <a:xfrm>
          <a:off x="6317377" y="570723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December</a:t>
          </a:r>
        </a:p>
      </dsp:txBody>
      <dsp:txXfrm>
        <a:off x="6317377" y="570723"/>
        <a:ext cx="1420410" cy="593552"/>
      </dsp:txXfrm>
    </dsp:sp>
    <dsp:sp modelId="{2E2F3B92-9111-4039-96C7-32DFDF5541C2}">
      <dsp:nvSpPr>
        <dsp:cNvPr id="0" name=""/>
        <dsp:cNvSpPr/>
      </dsp:nvSpPr>
      <dsp:spPr>
        <a:xfrm>
          <a:off x="6056005" y="1164276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FC7E5-6F07-43E5-8730-0DA245452183}">
      <dsp:nvSpPr>
        <dsp:cNvPr id="0" name=""/>
        <dsp:cNvSpPr/>
      </dsp:nvSpPr>
      <dsp:spPr>
        <a:xfrm>
          <a:off x="6044364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3108D-365C-42F3-8E0E-24401CD676D3}">
      <dsp:nvSpPr>
        <dsp:cNvPr id="0" name=""/>
        <dsp:cNvSpPr/>
      </dsp:nvSpPr>
      <dsp:spPr>
        <a:xfrm rot="18900000">
          <a:off x="6836802" y="4654919"/>
          <a:ext cx="369634" cy="369634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0774B-FD58-4CCD-9DBA-A9B35052B863}">
      <dsp:nvSpPr>
        <dsp:cNvPr id="0" name=""/>
        <dsp:cNvSpPr/>
      </dsp:nvSpPr>
      <dsp:spPr>
        <a:xfrm>
          <a:off x="6877865" y="4695982"/>
          <a:ext cx="287508" cy="2875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419CE-E042-4321-B934-4E5945E5B0A1}">
      <dsp:nvSpPr>
        <dsp:cNvPr id="0" name=""/>
        <dsp:cNvSpPr/>
      </dsp:nvSpPr>
      <dsp:spPr>
        <a:xfrm>
          <a:off x="7282991" y="2853618"/>
          <a:ext cx="1420410" cy="168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alibri"/>
              <a:cs typeface="Calibri"/>
            </a:rPr>
            <a:t>Pilot Events &amp; Launch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"/>
              <a:cs typeface="Calibri"/>
            </a:rPr>
            <a:t>Facilitated simulation events</a:t>
          </a:r>
          <a:r>
            <a:rPr lang="en-US" sz="1100" kern="1200">
              <a:latin typeface="Calibri"/>
              <a:cs typeface="Calibri"/>
            </a:rPr>
            <a:t> in Cameroon, Sudan, &amp; Turkey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"/>
              <a:cs typeface="Calibri"/>
            </a:rPr>
            <a:t>Finalize accompanying tools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/>
              <a:cs typeface="Calibri"/>
            </a:rPr>
            <a:t>Outbreak READY! launch</a:t>
          </a:r>
        </a:p>
      </dsp:txBody>
      <dsp:txXfrm>
        <a:off x="7282991" y="2853618"/>
        <a:ext cx="1420410" cy="1689342"/>
      </dsp:txXfrm>
    </dsp:sp>
    <dsp:sp modelId="{0A3E8D75-1105-4DC4-8681-AFAE8C1E94CF}">
      <dsp:nvSpPr>
        <dsp:cNvPr id="0" name=""/>
        <dsp:cNvSpPr/>
      </dsp:nvSpPr>
      <dsp:spPr>
        <a:xfrm>
          <a:off x="7282991" y="4542960"/>
          <a:ext cx="1420410" cy="593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1" kern="1200">
              <a:latin typeface="Calibri"/>
              <a:cs typeface="Calibri"/>
            </a:rPr>
            <a:t>Jan – Mar 2022</a:t>
          </a:r>
        </a:p>
      </dsp:txBody>
      <dsp:txXfrm>
        <a:off x="7282991" y="4542960"/>
        <a:ext cx="1420410" cy="593552"/>
      </dsp:txXfrm>
    </dsp:sp>
    <dsp:sp modelId="{37375F9B-98E8-44CD-BFCC-45C78D39680C}">
      <dsp:nvSpPr>
        <dsp:cNvPr id="0" name=""/>
        <dsp:cNvSpPr/>
      </dsp:nvSpPr>
      <dsp:spPr>
        <a:xfrm>
          <a:off x="7021620" y="2853618"/>
          <a:ext cx="0" cy="168934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4BC70-FF97-420F-8619-E5845D39A196}">
      <dsp:nvSpPr>
        <dsp:cNvPr id="0" name=""/>
        <dsp:cNvSpPr/>
      </dsp:nvSpPr>
      <dsp:spPr>
        <a:xfrm>
          <a:off x="7009978" y="2800198"/>
          <a:ext cx="94093" cy="106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D01B3-5E92-4985-8ED7-BF9A6409D873}">
      <dsp:nvSpPr>
        <dsp:cNvPr id="0" name=""/>
        <dsp:cNvSpPr/>
      </dsp:nvSpPr>
      <dsp:spPr>
        <a:xfrm>
          <a:off x="3209422" y="551"/>
          <a:ext cx="4814132" cy="21500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Led by &amp;RANJ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Discovery/Design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Alpha prototype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Beta prototype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Final version</a:t>
          </a:r>
        </a:p>
      </dsp:txBody>
      <dsp:txXfrm>
        <a:off x="3209422" y="269302"/>
        <a:ext cx="4007879" cy="1612507"/>
      </dsp:txXfrm>
    </dsp:sp>
    <dsp:sp modelId="{2C1C6558-DC83-48CE-B042-A50DA82073B2}">
      <dsp:nvSpPr>
        <dsp:cNvPr id="0" name=""/>
        <dsp:cNvSpPr/>
      </dsp:nvSpPr>
      <dsp:spPr>
        <a:xfrm>
          <a:off x="0" y="551"/>
          <a:ext cx="3209422" cy="2150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>
              <a:latin typeface="Calibri"/>
              <a:cs typeface="Calibri"/>
            </a:rPr>
            <a:t>Digital Product</a:t>
          </a:r>
        </a:p>
      </dsp:txBody>
      <dsp:txXfrm>
        <a:off x="104955" y="105506"/>
        <a:ext cx="2999512" cy="1940099"/>
      </dsp:txXfrm>
    </dsp:sp>
    <dsp:sp modelId="{FD10F188-38BC-4F56-8018-E64D2369D3F1}">
      <dsp:nvSpPr>
        <dsp:cNvPr id="0" name=""/>
        <dsp:cNvSpPr/>
      </dsp:nvSpPr>
      <dsp:spPr>
        <a:xfrm>
          <a:off x="3209422" y="2365561"/>
          <a:ext cx="4814132" cy="21500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Led by READY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Design Brief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Module 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Module 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alibri"/>
              <a:cs typeface="Calibri"/>
            </a:rPr>
            <a:t>Final revisions</a:t>
          </a:r>
        </a:p>
      </dsp:txBody>
      <dsp:txXfrm>
        <a:off x="3209422" y="2634312"/>
        <a:ext cx="4007879" cy="1612507"/>
      </dsp:txXfrm>
    </dsp:sp>
    <dsp:sp modelId="{50A560BC-9312-4ABE-895B-A60653C34D12}">
      <dsp:nvSpPr>
        <dsp:cNvPr id="0" name=""/>
        <dsp:cNvSpPr/>
      </dsp:nvSpPr>
      <dsp:spPr>
        <a:xfrm>
          <a:off x="0" y="2365561"/>
          <a:ext cx="3209422" cy="2150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>
              <a:latin typeface="Calibri"/>
              <a:cs typeface="Calibri"/>
            </a:rPr>
            <a:t>Narrative Content</a:t>
          </a:r>
        </a:p>
      </dsp:txBody>
      <dsp:txXfrm>
        <a:off x="104955" y="2470516"/>
        <a:ext cx="2999512" cy="1940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2335D-5B46-44D3-8B79-6F3564E0459E}">
      <dsp:nvSpPr>
        <dsp:cNvPr id="0" name=""/>
        <dsp:cNvSpPr/>
      </dsp:nvSpPr>
      <dsp:spPr>
        <a:xfrm>
          <a:off x="3174" y="766790"/>
          <a:ext cx="1908884" cy="656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Design Brief</a:t>
          </a:r>
        </a:p>
      </dsp:txBody>
      <dsp:txXfrm>
        <a:off x="3174" y="766790"/>
        <a:ext cx="1908884" cy="656298"/>
      </dsp:txXfrm>
    </dsp:sp>
    <dsp:sp modelId="{9B4482B6-46AD-4280-B865-275B4637E546}">
      <dsp:nvSpPr>
        <dsp:cNvPr id="0" name=""/>
        <dsp:cNvSpPr/>
      </dsp:nvSpPr>
      <dsp:spPr>
        <a:xfrm>
          <a:off x="0" y="1423089"/>
          <a:ext cx="1908884" cy="36378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Learning objectives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Target audience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Learner perspective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Setting</a:t>
          </a:r>
        </a:p>
      </dsp:txBody>
      <dsp:txXfrm>
        <a:off x="0" y="1423089"/>
        <a:ext cx="1908884" cy="3637811"/>
      </dsp:txXfrm>
    </dsp:sp>
    <dsp:sp modelId="{8AA8FD97-041C-412A-89BB-C6B0AAA25381}">
      <dsp:nvSpPr>
        <dsp:cNvPr id="0" name=""/>
        <dsp:cNvSpPr/>
      </dsp:nvSpPr>
      <dsp:spPr>
        <a:xfrm>
          <a:off x="2179302" y="766790"/>
          <a:ext cx="1908884" cy="656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Narrative Overview</a:t>
          </a:r>
        </a:p>
      </dsp:txBody>
      <dsp:txXfrm>
        <a:off x="2179302" y="766790"/>
        <a:ext cx="1908884" cy="656298"/>
      </dsp:txXfrm>
    </dsp:sp>
    <dsp:sp modelId="{BB0D397B-4165-4FB4-B417-32754127C064}">
      <dsp:nvSpPr>
        <dsp:cNvPr id="0" name=""/>
        <dsp:cNvSpPr/>
      </dsp:nvSpPr>
      <dsp:spPr>
        <a:xfrm>
          <a:off x="2179302" y="1423089"/>
          <a:ext cx="1908884" cy="36378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Summary of events by turn: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Conflict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Outbreak 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Government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NGO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Micro/macro decisions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Options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Consequences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“Golden pathway”</a:t>
          </a:r>
        </a:p>
      </dsp:txBody>
      <dsp:txXfrm>
        <a:off x="2179302" y="1423089"/>
        <a:ext cx="1908884" cy="3637811"/>
      </dsp:txXfrm>
    </dsp:sp>
    <dsp:sp modelId="{52C248D7-B6F3-430B-BFF7-2146F9AE99E4}">
      <dsp:nvSpPr>
        <dsp:cNvPr id="0" name=""/>
        <dsp:cNvSpPr/>
      </dsp:nvSpPr>
      <dsp:spPr>
        <a:xfrm>
          <a:off x="4355430" y="766790"/>
          <a:ext cx="1908884" cy="656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“Ghosted” Content</a:t>
          </a:r>
        </a:p>
      </dsp:txBody>
      <dsp:txXfrm>
        <a:off x="4355430" y="766790"/>
        <a:ext cx="1908884" cy="656298"/>
      </dsp:txXfrm>
    </dsp:sp>
    <dsp:sp modelId="{756690CD-46C1-40F3-A1D0-22C2564CE3FD}">
      <dsp:nvSpPr>
        <dsp:cNvPr id="0" name=""/>
        <dsp:cNvSpPr/>
      </dsp:nvSpPr>
      <dsp:spPr>
        <a:xfrm>
          <a:off x="4355430" y="1423089"/>
          <a:ext cx="1908884" cy="36378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Summary of narrative mapped to building blocks 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Create first prototype</a:t>
          </a:r>
        </a:p>
      </dsp:txBody>
      <dsp:txXfrm>
        <a:off x="4355430" y="1423089"/>
        <a:ext cx="1908884" cy="3637811"/>
      </dsp:txXfrm>
    </dsp:sp>
    <dsp:sp modelId="{B4610BA4-3DC6-45A1-994C-E424FD164976}">
      <dsp:nvSpPr>
        <dsp:cNvPr id="0" name=""/>
        <dsp:cNvSpPr/>
      </dsp:nvSpPr>
      <dsp:spPr>
        <a:xfrm>
          <a:off x="6531558" y="766790"/>
          <a:ext cx="1908884" cy="656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  <a:cs typeface="Calibri"/>
            </a:rPr>
            <a:t>Content Drafting</a:t>
          </a:r>
        </a:p>
      </dsp:txBody>
      <dsp:txXfrm>
        <a:off x="6531558" y="766790"/>
        <a:ext cx="1908884" cy="656298"/>
      </dsp:txXfrm>
    </dsp:sp>
    <dsp:sp modelId="{7A7DD603-2910-4208-9C92-C191C81A692A}">
      <dsp:nvSpPr>
        <dsp:cNvPr id="0" name=""/>
        <dsp:cNvSpPr/>
      </dsp:nvSpPr>
      <dsp:spPr>
        <a:xfrm>
          <a:off x="6531558" y="1423089"/>
          <a:ext cx="1908884" cy="36378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Module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Module 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cs typeface="Calibri"/>
            </a:rPr>
            <a:t>Final review and revision</a:t>
          </a:r>
        </a:p>
      </dsp:txBody>
      <dsp:txXfrm>
        <a:off x="6531558" y="1423089"/>
        <a:ext cx="1908884" cy="36378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764C1-1BC6-4D84-BD0C-E71CA037B9FA}">
      <dsp:nvSpPr>
        <dsp:cNvPr id="0" name=""/>
        <dsp:cNvSpPr/>
      </dsp:nvSpPr>
      <dsp:spPr>
        <a:xfrm>
          <a:off x="0" y="318861"/>
          <a:ext cx="4366077" cy="43660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E109F-31D6-484E-B400-EE3BFBCE58BC}">
      <dsp:nvSpPr>
        <dsp:cNvPr id="0" name=""/>
        <dsp:cNvSpPr/>
      </dsp:nvSpPr>
      <dsp:spPr>
        <a:xfrm>
          <a:off x="2183038" y="318861"/>
          <a:ext cx="5093757" cy="43660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/>
              <a:cs typeface="Calibri"/>
            </a:rPr>
            <a:t>Core Team</a:t>
          </a:r>
        </a:p>
      </dsp:txBody>
      <dsp:txXfrm>
        <a:off x="2183038" y="318861"/>
        <a:ext cx="2546878" cy="927791"/>
      </dsp:txXfrm>
    </dsp:sp>
    <dsp:sp modelId="{9B3FA31B-6496-42BF-983B-494950A9285F}">
      <dsp:nvSpPr>
        <dsp:cNvPr id="0" name=""/>
        <dsp:cNvSpPr/>
      </dsp:nvSpPr>
      <dsp:spPr>
        <a:xfrm>
          <a:off x="573047" y="1246652"/>
          <a:ext cx="3219982" cy="321998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35370-D4B6-498F-BA3A-106D9672E660}">
      <dsp:nvSpPr>
        <dsp:cNvPr id="0" name=""/>
        <dsp:cNvSpPr/>
      </dsp:nvSpPr>
      <dsp:spPr>
        <a:xfrm>
          <a:off x="2183038" y="1246652"/>
          <a:ext cx="5093757" cy="32199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/>
              <a:cs typeface="Calibri"/>
            </a:rPr>
            <a:t>Subject Matter Experts</a:t>
          </a:r>
        </a:p>
      </dsp:txBody>
      <dsp:txXfrm>
        <a:off x="2183038" y="1246652"/>
        <a:ext cx="2546878" cy="927791"/>
      </dsp:txXfrm>
    </dsp:sp>
    <dsp:sp modelId="{F6B2CBD4-A6A8-4BB7-8122-68EF8478287D}">
      <dsp:nvSpPr>
        <dsp:cNvPr id="0" name=""/>
        <dsp:cNvSpPr/>
      </dsp:nvSpPr>
      <dsp:spPr>
        <a:xfrm>
          <a:off x="1146095" y="2174444"/>
          <a:ext cx="2073886" cy="20738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F47F5-C2DE-47D8-A200-33007406AC25}">
      <dsp:nvSpPr>
        <dsp:cNvPr id="0" name=""/>
        <dsp:cNvSpPr/>
      </dsp:nvSpPr>
      <dsp:spPr>
        <a:xfrm>
          <a:off x="2183038" y="2174444"/>
          <a:ext cx="5093757" cy="20738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/>
              <a:cs typeface="Calibri"/>
            </a:rPr>
            <a:t>Project Leadership</a:t>
          </a:r>
        </a:p>
      </dsp:txBody>
      <dsp:txXfrm>
        <a:off x="2183038" y="2174444"/>
        <a:ext cx="2546878" cy="927791"/>
      </dsp:txXfrm>
    </dsp:sp>
    <dsp:sp modelId="{0480661F-8B9C-405F-9705-5881A71AA738}">
      <dsp:nvSpPr>
        <dsp:cNvPr id="0" name=""/>
        <dsp:cNvSpPr/>
      </dsp:nvSpPr>
      <dsp:spPr>
        <a:xfrm>
          <a:off x="1719143" y="3102235"/>
          <a:ext cx="927791" cy="92779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BA16B-21FD-4155-85A9-AD2C98EDBF3C}">
      <dsp:nvSpPr>
        <dsp:cNvPr id="0" name=""/>
        <dsp:cNvSpPr/>
      </dsp:nvSpPr>
      <dsp:spPr>
        <a:xfrm>
          <a:off x="2183038" y="3102235"/>
          <a:ext cx="5093757" cy="9277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"/>
              <a:cs typeface="Calibri"/>
            </a:rPr>
            <a:t>User Testers</a:t>
          </a:r>
        </a:p>
      </dsp:txBody>
      <dsp:txXfrm>
        <a:off x="2183038" y="3102235"/>
        <a:ext cx="2546878" cy="927791"/>
      </dsp:txXfrm>
    </dsp:sp>
    <dsp:sp modelId="{A282E188-D2FA-4F26-AB98-70767A47700C}">
      <dsp:nvSpPr>
        <dsp:cNvPr id="0" name=""/>
        <dsp:cNvSpPr/>
      </dsp:nvSpPr>
      <dsp:spPr>
        <a:xfrm>
          <a:off x="4729917" y="318861"/>
          <a:ext cx="2546878" cy="9277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Primary Authors drafting content</a:t>
          </a:r>
        </a:p>
      </dsp:txBody>
      <dsp:txXfrm>
        <a:off x="4729917" y="318861"/>
        <a:ext cx="2546878" cy="927791"/>
      </dsp:txXfrm>
    </dsp:sp>
    <dsp:sp modelId="{6F4D2DDE-1966-41B0-B590-DE0501405588}">
      <dsp:nvSpPr>
        <dsp:cNvPr id="0" name=""/>
        <dsp:cNvSpPr/>
      </dsp:nvSpPr>
      <dsp:spPr>
        <a:xfrm>
          <a:off x="4729917" y="1246652"/>
          <a:ext cx="2546878" cy="9277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Consultation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Review &amp; Revision</a:t>
          </a:r>
        </a:p>
      </dsp:txBody>
      <dsp:txXfrm>
        <a:off x="4729917" y="1246652"/>
        <a:ext cx="2546878" cy="927791"/>
      </dsp:txXfrm>
    </dsp:sp>
    <dsp:sp modelId="{BC5A1059-8919-40BF-B4BE-810564CC83B2}">
      <dsp:nvSpPr>
        <dsp:cNvPr id="0" name=""/>
        <dsp:cNvSpPr/>
      </dsp:nvSpPr>
      <dsp:spPr>
        <a:xfrm>
          <a:off x="4729917" y="2174444"/>
          <a:ext cx="2546878" cy="9277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Final review &amp; revision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Sign-off</a:t>
          </a:r>
        </a:p>
      </dsp:txBody>
      <dsp:txXfrm>
        <a:off x="4729917" y="2174444"/>
        <a:ext cx="2546878" cy="927791"/>
      </dsp:txXfrm>
    </dsp:sp>
    <dsp:sp modelId="{3BD50610-E0AF-40A9-9A25-A92FE5B9EEE7}">
      <dsp:nvSpPr>
        <dsp:cNvPr id="0" name=""/>
        <dsp:cNvSpPr/>
      </dsp:nvSpPr>
      <dsp:spPr>
        <a:xfrm>
          <a:off x="4729917" y="3102235"/>
          <a:ext cx="2546878" cy="9277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Feedback on versions of games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"/>
              <a:cs typeface="Calibri"/>
            </a:rPr>
            <a:t>Pilot event participants</a:t>
          </a:r>
        </a:p>
      </dsp:txBody>
      <dsp:txXfrm>
        <a:off x="4729917" y="3102235"/>
        <a:ext cx="2546878" cy="927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Slide demonstrates the iterative process of developing a simulation: narrative content &gt; game construct &gt; user testing.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62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“Sprint 0” (the initial scoping/creative phase with the developer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started the process with the question of how does a humanitarian Team Lead (our target audience and learner perspective) in real life gather information and make decisions during a response. Who are the stakeholders that they’re engaging with?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 Where are they primarily located on a typical day?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this determined “building blocks” for the simulation – how the player is receiving info and how they are making decisions. 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Gets information: emails, conversations with colleagues in the office, text messages, transition screens (when moving from place to place to provide insight into the setting), files (reports on computer) 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the player makes decisions: interactive conversation (1:1 and group settings – coordination meetings), compose email, multiple choice format, interactive chat messenger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66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80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1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Consulted with over a hundred interagency subject matter experts in the development of Outbreak READY. 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3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27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21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95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ec90b88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3ec90b88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48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4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5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1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9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7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w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r="2879" b="24566"/>
          <a:stretch/>
        </p:blipFill>
        <p:spPr>
          <a:xfrm flipH="1">
            <a:off x="133926" y="144543"/>
            <a:ext cx="8853056" cy="580367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6858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  <p:grpSp>
        <p:nvGrpSpPr>
          <p:cNvPr id="3" name="Group 2"/>
          <p:cNvGrpSpPr/>
          <p:nvPr userDrawn="1"/>
        </p:nvGrpSpPr>
        <p:grpSpPr>
          <a:xfrm>
            <a:off x="152400" y="5943600"/>
            <a:ext cx="8839200" cy="764125"/>
            <a:chOff x="152400" y="5943600"/>
            <a:chExt cx="8839200" cy="764125"/>
          </a:xfrm>
        </p:grpSpPr>
        <p:sp>
          <p:nvSpPr>
            <p:cNvPr id="2" name="Rectangle 1"/>
            <p:cNvSpPr/>
            <p:nvPr userDrawn="1"/>
          </p:nvSpPr>
          <p:spPr>
            <a:xfrm>
              <a:off x="152400" y="5943600"/>
              <a:ext cx="8839200" cy="7641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485" y="6103535"/>
              <a:ext cx="1929764" cy="48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592" y="6156228"/>
              <a:ext cx="1360997" cy="384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751" y="6156228"/>
              <a:ext cx="1158183" cy="40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7" y="6243784"/>
              <a:ext cx="1252763" cy="23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6" name="Picture 12" descr="15032304_569428599920390_7214376801705375273_n"/>
            <p:cNvPicPr>
              <a:picLocks noChangeAspect="1" noChangeArrowheads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467" y="6033865"/>
              <a:ext cx="1072052" cy="609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104" y="6210025"/>
            <a:ext cx="1153867" cy="296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44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6858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52400" y="5943600"/>
            <a:ext cx="8839200" cy="764125"/>
            <a:chOff x="152400" y="5943600"/>
            <a:chExt cx="8839200" cy="764125"/>
          </a:xfrm>
        </p:grpSpPr>
        <p:sp>
          <p:nvSpPr>
            <p:cNvPr id="2" name="Rectangle 1"/>
            <p:cNvSpPr/>
            <p:nvPr userDrawn="1"/>
          </p:nvSpPr>
          <p:spPr>
            <a:xfrm>
              <a:off x="152400" y="5943600"/>
              <a:ext cx="8839200" cy="7641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485" y="6103535"/>
              <a:ext cx="1929764" cy="48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592" y="6156228"/>
              <a:ext cx="1360997" cy="384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751" y="6156228"/>
              <a:ext cx="1158183" cy="40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7" y="6243784"/>
              <a:ext cx="1252763" cy="23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6" name="Picture 12" descr="15032304_569428599920390_7214376801705375273_n"/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467" y="6033865"/>
              <a:ext cx="1072052" cy="609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98" y="6203899"/>
            <a:ext cx="1112911" cy="28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Logo&#10;&#10;Description automatically generated">
            <a:extLst>
              <a:ext uri="{FF2B5EF4-FFF2-40B4-BE49-F238E27FC236}">
                <a16:creationId xmlns:a16="http://schemas.microsoft.com/office/drawing/2014/main" id="{D356F70B-1815-4564-BF41-EE4E491F50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42722"/>
            <a:ext cx="2743200" cy="10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6858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  <p:grpSp>
        <p:nvGrpSpPr>
          <p:cNvPr id="3" name="Group 2"/>
          <p:cNvGrpSpPr/>
          <p:nvPr userDrawn="1"/>
        </p:nvGrpSpPr>
        <p:grpSpPr>
          <a:xfrm>
            <a:off x="152400" y="5943600"/>
            <a:ext cx="8839200" cy="764125"/>
            <a:chOff x="152400" y="5943600"/>
            <a:chExt cx="8839200" cy="764125"/>
          </a:xfrm>
        </p:grpSpPr>
        <p:sp>
          <p:nvSpPr>
            <p:cNvPr id="2" name="Rectangle 1"/>
            <p:cNvSpPr/>
            <p:nvPr userDrawn="1"/>
          </p:nvSpPr>
          <p:spPr>
            <a:xfrm>
              <a:off x="152400" y="5943600"/>
              <a:ext cx="8839200" cy="7641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485" y="6103535"/>
              <a:ext cx="1929764" cy="48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592" y="6156228"/>
              <a:ext cx="1360997" cy="384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751" y="6156228"/>
              <a:ext cx="1158183" cy="40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7" y="6243784"/>
              <a:ext cx="1252763" cy="23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6" name="Picture 12" descr="15032304_569428599920390_7214376801705375273_n"/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467" y="6033865"/>
              <a:ext cx="1072052" cy="609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104" y="6210025"/>
            <a:ext cx="1153867" cy="296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6858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  <p:grpSp>
        <p:nvGrpSpPr>
          <p:cNvPr id="3" name="Group 2"/>
          <p:cNvGrpSpPr/>
          <p:nvPr userDrawn="1"/>
        </p:nvGrpSpPr>
        <p:grpSpPr>
          <a:xfrm>
            <a:off x="152400" y="5943600"/>
            <a:ext cx="8839200" cy="764125"/>
            <a:chOff x="152400" y="5943600"/>
            <a:chExt cx="8839200" cy="764125"/>
          </a:xfrm>
        </p:grpSpPr>
        <p:sp>
          <p:nvSpPr>
            <p:cNvPr id="2" name="Rectangle 1"/>
            <p:cNvSpPr/>
            <p:nvPr userDrawn="1"/>
          </p:nvSpPr>
          <p:spPr>
            <a:xfrm>
              <a:off x="152400" y="5943600"/>
              <a:ext cx="8839200" cy="7641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485" y="6103535"/>
              <a:ext cx="1929764" cy="48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592" y="6156228"/>
              <a:ext cx="1360997" cy="384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751" y="6156228"/>
              <a:ext cx="1158183" cy="40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7" y="6243784"/>
              <a:ext cx="1252763" cy="23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6" name="Picture 12" descr="15032304_569428599920390_7214376801705375273_n"/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467" y="6033865"/>
              <a:ext cx="1072052" cy="609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298" y="6203899"/>
            <a:ext cx="1112911" cy="28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5" y="5943600"/>
            <a:ext cx="152400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760" y="2745480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5" y="5943600"/>
            <a:ext cx="152400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261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399"/>
            <a:ext cx="8839200" cy="6555326"/>
          </a:xfrm>
          <a:prstGeom prst="rect">
            <a:avLst/>
          </a:prstGeom>
          <a:solidFill>
            <a:srgbClr val="CFCDC9"/>
          </a:solidFill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6858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  <p:grpSp>
        <p:nvGrpSpPr>
          <p:cNvPr id="3" name="Group 2"/>
          <p:cNvGrpSpPr/>
          <p:nvPr userDrawn="1"/>
        </p:nvGrpSpPr>
        <p:grpSpPr>
          <a:xfrm>
            <a:off x="152400" y="5943600"/>
            <a:ext cx="8839200" cy="764125"/>
            <a:chOff x="152400" y="5943600"/>
            <a:chExt cx="8839200" cy="764125"/>
          </a:xfrm>
        </p:grpSpPr>
        <p:sp>
          <p:nvSpPr>
            <p:cNvPr id="2" name="Rectangle 1"/>
            <p:cNvSpPr/>
            <p:nvPr userDrawn="1"/>
          </p:nvSpPr>
          <p:spPr>
            <a:xfrm>
              <a:off x="152400" y="5943600"/>
              <a:ext cx="8839200" cy="7641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485" y="6103535"/>
              <a:ext cx="1929764" cy="486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592" y="6156228"/>
              <a:ext cx="1360997" cy="384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751" y="6156228"/>
              <a:ext cx="1158183" cy="40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5541" y="6112636"/>
              <a:ext cx="929918" cy="46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7" y="6243784"/>
              <a:ext cx="1252763" cy="23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6" name="Picture 12" descr="15032304_569428599920390_7214376801705375273_n"/>
            <p:cNvPicPr>
              <a:picLocks noChangeAspect="1" noChangeArrowheads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467" y="6033865"/>
              <a:ext cx="1072052" cy="609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8449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3657600" cy="411479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0203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142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714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2801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45266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5405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41460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3657600" cy="411479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26203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494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90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4"/>
          <a:stretch/>
        </p:blipFill>
        <p:spPr>
          <a:xfrm>
            <a:off x="152400" y="151507"/>
            <a:ext cx="8839200" cy="658368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2" y="5893985"/>
            <a:ext cx="1524000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62222" y="4124037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271182" y="3830782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1507"/>
            <a:ext cx="8839200" cy="658368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2" y="5893985"/>
            <a:ext cx="1524000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62222" y="4124037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271182" y="3830782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" y="685800"/>
            <a:ext cx="1813366" cy="544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52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5" y="5943600"/>
            <a:ext cx="152400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3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9899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020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2633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38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8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682463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936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231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118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7666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104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96746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Title + Lef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38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  <a:lvl6pPr marL="1588" indent="0">
              <a:buNone/>
              <a:defRPr sz="2500" b="0" i="0">
                <a:latin typeface="Gill Sans Infant MT"/>
                <a:cs typeface="Gill Sans Infant MT"/>
              </a:defRPr>
            </a:lvl6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937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slide title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ln>
            <a:noFill/>
          </a:ln>
        </p:spPr>
        <p:txBody>
          <a:bodyPr/>
          <a:lstStyle>
            <a:lvl1pPr marL="288925" indent="-288925">
              <a:buFont typeface="Arial" panose="020B0604020202020204" pitchFamily="34" charset="0"/>
              <a:buChar char="►"/>
              <a:defRPr baseline="0"/>
            </a:lvl1pPr>
            <a:lvl2pPr marL="568325" indent="-284163">
              <a:buFont typeface="Arial" panose="020B0604020202020204" pitchFamily="34" charset="0"/>
              <a:buChar char="►"/>
              <a:defRPr/>
            </a:lvl2pPr>
            <a:lvl3pPr marL="808038" indent="-234950">
              <a:buFont typeface="Arial" panose="020B0604020202020204" pitchFamily="34" charset="0"/>
              <a:buChar char="●"/>
              <a:tabLst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ource"/>
          <p:cNvSpPr>
            <a:spLocks noGrp="1"/>
          </p:cNvSpPr>
          <p:nvPr>
            <p:ph idx="11" hasCustomPrompt="1"/>
          </p:nvPr>
        </p:nvSpPr>
        <p:spPr>
          <a:xfrm>
            <a:off x="149315" y="6378786"/>
            <a:ext cx="8131087" cy="3733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50D0D"/>
              </a:buClr>
              <a:buSzPct val="100000"/>
              <a:buFont typeface="Wingdings" pitchFamily="-1" charset="2"/>
              <a:buNone/>
              <a:tabLst/>
              <a:defRPr sz="1200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749300" indent="-406400">
              <a:spcBef>
                <a:spcPts val="0"/>
              </a:spcBef>
              <a:buClr>
                <a:srgbClr val="B50D0D"/>
              </a:buClr>
              <a:buFont typeface="Lucida Grande"/>
              <a:buNone/>
              <a:defRPr sz="1000">
                <a:latin typeface="Georgia"/>
                <a:cs typeface="Georgia"/>
              </a:defRPr>
            </a:lvl2pPr>
            <a:lvl3pPr marL="800100" indent="342900">
              <a:spcBef>
                <a:spcPts val="0"/>
              </a:spcBef>
              <a:buClr>
                <a:srgbClr val="B50D0D"/>
              </a:buClr>
              <a:buNone/>
              <a:defRPr sz="1000" baseline="0">
                <a:latin typeface="Georgia"/>
                <a:cs typeface="Georgia"/>
              </a:defRPr>
            </a:lvl3pPr>
            <a:lvl4pPr>
              <a:buClr>
                <a:srgbClr val="B50D0D"/>
              </a:buClr>
              <a:defRPr sz="2800"/>
            </a:lvl4pPr>
            <a:lvl5pPr>
              <a:buClr>
                <a:srgbClr val="B50D0D"/>
              </a:buClr>
              <a:defRPr sz="2800"/>
            </a:lvl5pPr>
          </a:lstStyle>
          <a:p>
            <a:pPr lvl="0"/>
            <a:r>
              <a:rPr lang="en-US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44953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240" y="762000"/>
            <a:ext cx="152400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978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 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49315" y="71967"/>
            <a:ext cx="88581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 hasCustomPrompt="1"/>
          </p:nvPr>
        </p:nvSpPr>
        <p:spPr>
          <a:xfrm>
            <a:off x="149315" y="1600201"/>
            <a:ext cx="4412527" cy="4525963"/>
          </a:xfrm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anchor="ctr"/>
          <a:lstStyle>
            <a:lvl1pPr marL="0" indent="0">
              <a:buNone/>
              <a:defRPr baseline="0">
                <a:latin typeface="Times New Roman"/>
                <a:cs typeface="Times New Roman"/>
              </a:defRPr>
            </a:lvl1pPr>
            <a:lvl2pPr marL="568311" indent="-284156">
              <a:defRPr/>
            </a:lvl2pPr>
            <a:lvl3pPr marL="568311" indent="234944"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615268" y="1601897"/>
            <a:ext cx="4392207" cy="45259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8918" indent="-288918">
              <a:buFont typeface="Arial" panose="020B0604020202020204" pitchFamily="34" charset="0"/>
              <a:buChar char="►"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11" indent="-284156">
              <a:buFont typeface="Arial" panose="020B0604020202020204" pitchFamily="34" charset="0"/>
              <a:buChar char="►"/>
              <a:defRPr/>
            </a:lvl2pPr>
            <a:lvl3pPr marL="798493" indent="-230183">
              <a:buFont typeface="Arial" panose="020B0604020202020204" pitchFamily="34" charset="0"/>
              <a:buChar char="●"/>
              <a:defRPr/>
            </a:lvl3pPr>
          </a:lstStyle>
          <a:p>
            <a:pPr lvl="0"/>
            <a:r>
              <a:rPr lang="en-US"/>
              <a:t>Click to add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ource"/>
          <p:cNvSpPr>
            <a:spLocks noGrp="1"/>
          </p:cNvSpPr>
          <p:nvPr>
            <p:ph idx="11" hasCustomPrompt="1"/>
          </p:nvPr>
        </p:nvSpPr>
        <p:spPr>
          <a:xfrm>
            <a:off x="149315" y="6378787"/>
            <a:ext cx="8131087" cy="3733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normAutofit/>
          </a:bodyPr>
          <a:lstStyle>
            <a:lvl1pPr marL="0" marR="0" indent="0" algn="l" defTabSz="91437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50D0D"/>
              </a:buClr>
              <a:buSzPct val="100000"/>
              <a:buFont typeface="Wingdings" pitchFamily="-1" charset="2"/>
              <a:buNone/>
              <a:tabLst/>
              <a:defRPr sz="1200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749282" indent="-406390">
              <a:spcBef>
                <a:spcPts val="0"/>
              </a:spcBef>
              <a:buClr>
                <a:srgbClr val="B50D0D"/>
              </a:buClr>
              <a:buFont typeface="Lucida Grande"/>
              <a:buNone/>
              <a:defRPr sz="1000">
                <a:latin typeface="Georgia"/>
                <a:cs typeface="Georgia"/>
              </a:defRPr>
            </a:lvl2pPr>
            <a:lvl3pPr marL="800080" indent="342892">
              <a:spcBef>
                <a:spcPts val="0"/>
              </a:spcBef>
              <a:buClr>
                <a:srgbClr val="B50D0D"/>
              </a:buClr>
              <a:buNone/>
              <a:defRPr sz="1000" baseline="0">
                <a:latin typeface="Georgia"/>
                <a:cs typeface="Georgia"/>
              </a:defRPr>
            </a:lvl3pPr>
            <a:lvl4pPr>
              <a:buClr>
                <a:srgbClr val="B50D0D"/>
              </a:buClr>
              <a:defRPr sz="2800"/>
            </a:lvl4pPr>
            <a:lvl5pPr>
              <a:buClr>
                <a:srgbClr val="B50D0D"/>
              </a:buClr>
              <a:defRPr sz="2800"/>
            </a:lvl5pPr>
          </a:lstStyle>
          <a:p>
            <a:pPr lvl="0"/>
            <a:r>
              <a:rPr lang="en-US"/>
              <a:t>Click to add 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679093771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F78E-3267-A84B-9B57-5FDFF02562B8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8275-8DAC-D645-BF57-0610DF442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49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05/02/2019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FF21-D634-445D-B056-9BA4613DBC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33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ding Slide" type="blank">
  <p:cSld name="Concluding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/>
          <p:nvPr/>
        </p:nvSpPr>
        <p:spPr>
          <a:xfrm rot="-5400000">
            <a:off x="990975" y="3328184"/>
            <a:ext cx="1024800" cy="925800"/>
          </a:xfrm>
          <a:prstGeom prst="chevron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8"/>
          <p:cNvSpPr/>
          <p:nvPr/>
        </p:nvSpPr>
        <p:spPr>
          <a:xfrm rot="-5400000">
            <a:off x="-1120325" y="4779850"/>
            <a:ext cx="2572400" cy="1619700"/>
          </a:xfrm>
          <a:prstGeom prst="chevron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7058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 rot="-5400000">
            <a:off x="1004300" y="1092433"/>
            <a:ext cx="2572400" cy="1588800"/>
          </a:xfrm>
          <a:prstGeom prst="chevron">
            <a:avLst>
              <a:gd name="adj" fmla="val 50000"/>
            </a:avLst>
          </a:prstGeom>
          <a:solidFill>
            <a:srgbClr val="0A56AC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 rot="-5400000">
            <a:off x="1455150" y="5800617"/>
            <a:ext cx="1024800" cy="943500"/>
          </a:xfrm>
          <a:prstGeom prst="chevron">
            <a:avLst>
              <a:gd name="adj" fmla="val 50000"/>
            </a:avLst>
          </a:prstGeom>
          <a:solidFill>
            <a:srgbClr val="0A56AC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 rot="-5400000">
            <a:off x="-210700" y="320867"/>
            <a:ext cx="1917200" cy="1495800"/>
          </a:xfrm>
          <a:prstGeom prst="chevron">
            <a:avLst>
              <a:gd name="adj" fmla="val 50000"/>
            </a:avLst>
          </a:prstGeom>
          <a:solidFill>
            <a:srgbClr val="F69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 rot="-5400000">
            <a:off x="1618750" y="4316467"/>
            <a:ext cx="1744000" cy="1143000"/>
          </a:xfrm>
          <a:prstGeom prst="chevron">
            <a:avLst>
              <a:gd name="adj" fmla="val 50000"/>
            </a:avLst>
          </a:prstGeom>
          <a:solidFill>
            <a:srgbClr val="F69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 rot="-5400000">
            <a:off x="-49500" y="1169267"/>
            <a:ext cx="1024800" cy="925800"/>
          </a:xfrm>
          <a:prstGeom prst="chevron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 rot="-5400000">
            <a:off x="-49500" y="3792883"/>
            <a:ext cx="1024800" cy="943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-5400000">
            <a:off x="2100750" y="2294550"/>
            <a:ext cx="1024800" cy="943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7495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311700" y="2007600"/>
            <a:ext cx="3999900" cy="4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2"/>
          </p:nvPr>
        </p:nvSpPr>
        <p:spPr>
          <a:xfrm>
            <a:off x="4832400" y="2007600"/>
            <a:ext cx="3999900" cy="4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653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/>
          <p:nvPr/>
        </p:nvSpPr>
        <p:spPr>
          <a:xfrm>
            <a:off x="0" y="64132"/>
            <a:ext cx="9144250" cy="5864133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7" name="Google Shape;27;p20"/>
          <p:cNvSpPr/>
          <p:nvPr/>
        </p:nvSpPr>
        <p:spPr>
          <a:xfrm>
            <a:off x="0" y="0"/>
            <a:ext cx="9144250" cy="5864133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rgbClr val="0A56AC"/>
          </a:solidFill>
          <a:ln>
            <a:noFill/>
          </a:ln>
        </p:spPr>
      </p:sp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29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/>
          <p:nvPr/>
        </p:nvSpPr>
        <p:spPr>
          <a:xfrm>
            <a:off x="0" y="0"/>
            <a:ext cx="431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1"/>
          <p:cNvSpPr/>
          <p:nvPr/>
        </p:nvSpPr>
        <p:spPr>
          <a:xfrm>
            <a:off x="1" y="58834"/>
            <a:ext cx="4313625" cy="5865833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2" name="Google Shape;32;p21"/>
          <p:cNvSpPr/>
          <p:nvPr/>
        </p:nvSpPr>
        <p:spPr>
          <a:xfrm>
            <a:off x="-125" y="0"/>
            <a:ext cx="4316900" cy="58608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3706500" cy="3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4644675" y="667900"/>
            <a:ext cx="4166400" cy="5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595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0"/>
            <a:ext cx="376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3127500" cy="2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311700" y="3187533"/>
            <a:ext cx="3127500" cy="3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168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2)">
  <p:cSld name="Section Header (2)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/>
          <p:nvPr/>
        </p:nvSpPr>
        <p:spPr>
          <a:xfrm>
            <a:off x="0" y="4293467"/>
            <a:ext cx="6123600" cy="1560800"/>
          </a:xfrm>
          <a:prstGeom prst="rect">
            <a:avLst/>
          </a:prstGeom>
          <a:solidFill>
            <a:srgbClr val="0A56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4"/>
          <p:cNvSpPr txBox="1"/>
          <p:nvPr/>
        </p:nvSpPr>
        <p:spPr>
          <a:xfrm>
            <a:off x="372925" y="4676333"/>
            <a:ext cx="5058000" cy="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rage Sans"/>
              <a:ea typeface="Average Sans"/>
              <a:cs typeface="Average Sans"/>
              <a:sym typeface="Average Sans"/>
            </a:endParaRPr>
          </a:p>
        </p:txBody>
      </p:sp>
    </p:spTree>
    <p:extLst>
      <p:ext uri="{BB962C8B-B14F-4D97-AF65-F5344CB8AC3E}">
        <p14:creationId xmlns:p14="http://schemas.microsoft.com/office/powerpoint/2010/main" val="1481822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3)">
  <p:cSld name="Section Header (3)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/>
          <p:nvPr/>
        </p:nvSpPr>
        <p:spPr>
          <a:xfrm>
            <a:off x="0" y="4293467"/>
            <a:ext cx="6123600" cy="1560800"/>
          </a:xfrm>
          <a:prstGeom prst="rect">
            <a:avLst/>
          </a:prstGeom>
          <a:solidFill>
            <a:srgbClr val="F69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 txBox="1"/>
          <p:nvPr/>
        </p:nvSpPr>
        <p:spPr>
          <a:xfrm>
            <a:off x="372925" y="4676333"/>
            <a:ext cx="5058000" cy="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rage Sans"/>
              <a:ea typeface="Average Sans"/>
              <a:cs typeface="Average Sans"/>
              <a:sym typeface="Average Sans"/>
            </a:endParaRPr>
          </a:p>
        </p:txBody>
      </p:sp>
    </p:spTree>
    <p:extLst>
      <p:ext uri="{BB962C8B-B14F-4D97-AF65-F5344CB8AC3E}">
        <p14:creationId xmlns:p14="http://schemas.microsoft.com/office/powerpoint/2010/main" val="55380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0979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 hasCustomPrompt="1"/>
          </p:nvPr>
        </p:nvSpPr>
        <p:spPr>
          <a:xfrm>
            <a:off x="311750" y="1108233"/>
            <a:ext cx="53349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311700" y="2828567"/>
            <a:ext cx="8929200" cy="1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>
                <a:solidFill>
                  <a:srgbClr val="000000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332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3e1e34ca8a_2_1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g13e1e34ca8a_2_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51" name="Google Shape;51;g13e1e34ca8a_2_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g13e1e34ca8a_2_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g13e1e34ca8a_2_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656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62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08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2577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0079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35C5B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05/02/2019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0079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35C5B"/>
                </a:solidFill>
                <a:latin typeface="Gill Sans MT"/>
                <a:cs typeface="Gill Sans M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0079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35C5B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33" r:id="rId2"/>
    <p:sldLayoutId id="2147483834" r:id="rId3"/>
    <p:sldLayoutId id="2147483877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7" r:id="rId10"/>
    <p:sldLayoutId id="2147483848" r:id="rId11"/>
    <p:sldLayoutId id="2147483698" r:id="rId12"/>
    <p:sldLayoutId id="2147483674" r:id="rId13"/>
    <p:sldLayoutId id="2147483849" r:id="rId14"/>
    <p:sldLayoutId id="2147483654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40" r:id="rId22"/>
    <p:sldLayoutId id="2147483889" r:id="rId23"/>
    <p:sldLayoutId id="2147483890" r:id="rId24"/>
    <p:sldLayoutId id="2147483841" r:id="rId25"/>
    <p:sldLayoutId id="2147483842" r:id="rId26"/>
    <p:sldLayoutId id="2147483891" r:id="rId27"/>
    <p:sldLayoutId id="2147483892" r:id="rId28"/>
    <p:sldLayoutId id="2147483893" r:id="rId29"/>
    <p:sldLayoutId id="2147483894" r:id="rId30"/>
    <p:sldLayoutId id="2147483843" r:id="rId31"/>
    <p:sldLayoutId id="2147483862" r:id="rId32"/>
    <p:sldLayoutId id="2147483696" r:id="rId33"/>
    <p:sldLayoutId id="2147483885" r:id="rId34"/>
    <p:sldLayoutId id="2147483886" r:id="rId35"/>
    <p:sldLayoutId id="2147483887" r:id="rId36"/>
    <p:sldLayoutId id="2147483686" r:id="rId37"/>
    <p:sldLayoutId id="2147483888" r:id="rId38"/>
    <p:sldLayoutId id="2147483699" r:id="rId39"/>
    <p:sldLayoutId id="21474836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844" r:id="rId48"/>
    <p:sldLayoutId id="2147483850" r:id="rId49"/>
    <p:sldLayoutId id="2147483852" r:id="rId50"/>
    <p:sldLayoutId id="2147483853" r:id="rId51"/>
    <p:sldLayoutId id="2147483878" r:id="rId5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•"/>
        <a:defRPr sz="2000" b="0" i="0" kern="1200">
          <a:solidFill>
            <a:srgbClr val="635C5B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–"/>
        <a:defRPr sz="2000" b="0" i="0" kern="1200">
          <a:solidFill>
            <a:srgbClr val="635C5B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rgbClr val="000000"/>
                </a:solidFill>
                <a:latin typeface="Average Sans"/>
                <a:ea typeface="Average Sans"/>
                <a:cs typeface="Average Sans"/>
                <a:sym typeface="Averag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verage Sans"/>
              <a:buNone/>
              <a:defRPr sz="2800" b="0" i="0" u="none" strike="noStrike" cap="none">
                <a:solidFill>
                  <a:schemeClr val="accent1"/>
                </a:solidFill>
                <a:latin typeface="Average Sans"/>
                <a:ea typeface="Average Sans"/>
                <a:cs typeface="Average Sans"/>
                <a:sym typeface="Average Sans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verage Sans"/>
              <a:buChar char="●"/>
              <a:defRPr sz="13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○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■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●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○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■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●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verage Sans"/>
              <a:buChar char="○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verage Sans"/>
              <a:buChar char="■"/>
              <a:defRPr sz="1100" b="0" i="0" u="none" strike="noStrike" cap="none">
                <a:solidFill>
                  <a:schemeClr val="dk2"/>
                </a:solidFill>
                <a:latin typeface="Average Sans"/>
                <a:ea typeface="Average Sans"/>
                <a:cs typeface="Average Sans"/>
                <a:sym typeface="Average Sans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Google Shape;9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94253" y="6314100"/>
            <a:ext cx="894522" cy="52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125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GDHNSignU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" descr="https://lh4.googleusercontent.com/ESYyPhM6sGeqGg6G2MpewpMOYyr5tMCGIeGOhYsJrThblo7DRwu7Z6Ynto1PSHu7Oe9ySknKwo0y3qKFUg17ZBMJNS3LPng-W1wsTpcn1-kppLQFbji_9aaRO196BZyr6_iB5nyfNH8GtI2hA9t0rh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8406" y="2594848"/>
            <a:ext cx="3973309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"/>
          <p:cNvSpPr/>
          <p:nvPr/>
        </p:nvSpPr>
        <p:spPr>
          <a:xfrm>
            <a:off x="3200314" y="3961813"/>
            <a:ext cx="5943687" cy="1531843"/>
          </a:xfrm>
          <a:prstGeom prst="rect">
            <a:avLst/>
          </a:prstGeom>
          <a:solidFill>
            <a:srgbClr val="F69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 txBox="1">
            <a:spLocks noGrp="1"/>
          </p:cNvSpPr>
          <p:nvPr>
            <p:ph type="title" idx="4294967295"/>
          </p:nvPr>
        </p:nvSpPr>
        <p:spPr>
          <a:xfrm>
            <a:off x="3221063" y="3961803"/>
            <a:ext cx="59022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100" b="1">
                <a:solidFill>
                  <a:srgbClr val="FFFFFF"/>
                </a:solidFill>
              </a:rPr>
              <a:t>July 2022 Webinar</a:t>
            </a:r>
            <a:br>
              <a:rPr lang="en" sz="3100" b="1">
                <a:solidFill>
                  <a:srgbClr val="FFFFFF"/>
                </a:solidFill>
              </a:rPr>
            </a:br>
            <a:r>
              <a:rPr lang="en" sz="1800">
                <a:solidFill>
                  <a:schemeClr val="lt1"/>
                </a:solidFill>
              </a:rPr>
              <a:t>Outbreak READY! Scope, Story, and Sustainability: Developing an Online Simulation for Strengthening Infectious Disease Readiness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36" name="Google Shape;136;p1" descr="Global Digital Health Network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0313" y="1332275"/>
            <a:ext cx="2955814" cy="126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 descr="https://lh6.googleusercontent.com/W1qRencokkjsGxhvlw_7p2fDzomHowj16ce1uM3zBr5Twwmn_bkoTIna9h0jW8IU09u-WX1ZhCVvfVlPWP1TzHkya6h66UikEaoWfYQKD2jJha62-FDseihKp7x0jGadgKk_--4mU9GTbYK-cJtR1y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5060" y="1333384"/>
            <a:ext cx="294894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144F-D96E-4107-EC74-B0CF6E48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44" y="0"/>
            <a:ext cx="7772400" cy="914400"/>
          </a:xfrm>
        </p:spPr>
        <p:txBody>
          <a:bodyPr/>
          <a:lstStyle/>
          <a:p>
            <a:r>
              <a:rPr lang="en-US" b="1">
                <a:latin typeface="Calibri"/>
              </a:rPr>
              <a:t>Digital Product Development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B217D-7B9B-C521-7526-19ECB175F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40F5F1-65B7-75D2-5842-2030090B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" y="1143000"/>
            <a:ext cx="881269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35FA-6E34-E4FA-44AC-6244CE08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11" y="-100013"/>
            <a:ext cx="7772400" cy="914400"/>
          </a:xfrm>
        </p:spPr>
        <p:txBody>
          <a:bodyPr/>
          <a:lstStyle/>
          <a:p>
            <a:r>
              <a:rPr lang="en-US" b="1">
                <a:latin typeface="Calibri"/>
              </a:rPr>
              <a:t>Digital Product Development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62A396-CA17-745D-BB07-8C6FE01E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1485900"/>
            <a:ext cx="88487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8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35FA-6E34-E4FA-44AC-6244CE08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33" y="-114390"/>
            <a:ext cx="7772400" cy="914400"/>
          </a:xfrm>
        </p:spPr>
        <p:txBody>
          <a:bodyPr/>
          <a:lstStyle/>
          <a:p>
            <a:r>
              <a:rPr lang="en-US" b="1">
                <a:latin typeface="Calibri"/>
              </a:rPr>
              <a:t>Digital Product Development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FC8129E-A7FC-716F-DC7E-C94724FF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959316"/>
            <a:ext cx="8853487" cy="49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2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840FBA-2AC0-A826-37AC-B216445A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0" y="349486"/>
            <a:ext cx="7772400" cy="523220"/>
          </a:xfrm>
        </p:spPr>
        <p:txBody>
          <a:bodyPr/>
          <a:lstStyle/>
          <a:p>
            <a:r>
              <a:rPr lang="en-US" b="1">
                <a:latin typeface="Calibri"/>
              </a:rPr>
              <a:t>Narrative Development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045C65D-3CD1-7E58-1794-2641F4F78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800792"/>
              </p:ext>
            </p:extLst>
          </p:nvPr>
        </p:nvGraphicFramePr>
        <p:xfrm>
          <a:off x="685800" y="16002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95F67D7-0BD2-75E3-5DFA-8A820A29F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923401"/>
              </p:ext>
            </p:extLst>
          </p:nvPr>
        </p:nvGraphicFramePr>
        <p:xfrm>
          <a:off x="337333" y="883248"/>
          <a:ext cx="8443617" cy="5827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04927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AB54-9F57-9DD5-4486-DBF03B31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80" y="-160337"/>
            <a:ext cx="7772400" cy="914400"/>
          </a:xfrm>
        </p:spPr>
        <p:txBody>
          <a:bodyPr/>
          <a:lstStyle/>
          <a:p>
            <a:r>
              <a:rPr lang="en-US" b="1">
                <a:latin typeface="Calibri"/>
              </a:rPr>
              <a:t>Narrative Development </a:t>
            </a:r>
            <a:endParaRPr lang="en-US" b="1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DCB16C5-8534-8279-4284-FAA09C0363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718087"/>
              </p:ext>
            </p:extLst>
          </p:nvPr>
        </p:nvGraphicFramePr>
        <p:xfrm>
          <a:off x="205244" y="1557336"/>
          <a:ext cx="7276796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E59AD1B-E749-0405-DC0F-26C01EC27B48}"/>
              </a:ext>
            </a:extLst>
          </p:cNvPr>
          <p:cNvSpPr txBox="1"/>
          <p:nvPr/>
        </p:nvSpPr>
        <p:spPr>
          <a:xfrm>
            <a:off x="495680" y="911006"/>
            <a:ext cx="815264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accent1"/>
                </a:solidFill>
                <a:latin typeface="Calibri"/>
                <a:cs typeface="Calibri"/>
              </a:rPr>
              <a:t>Health, nutrition, WASH, Food Security &amp; Livelihoods, Risk Communication &amp; Community Engagement, Protection, epidemiology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6CDC08F-C3D6-1F63-88B5-703423265A66}"/>
              </a:ext>
            </a:extLst>
          </p:cNvPr>
          <p:cNvSpPr/>
          <p:nvPr/>
        </p:nvSpPr>
        <p:spPr>
          <a:xfrm>
            <a:off x="7839455" y="1828800"/>
            <a:ext cx="808865" cy="42576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9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37EBE-1212-0547-BB2E-6DDE495A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7" y="105697"/>
            <a:ext cx="7772400" cy="693174"/>
          </a:xfrm>
        </p:spPr>
        <p:txBody>
          <a:bodyPr/>
          <a:lstStyle/>
          <a:p>
            <a:r>
              <a:rPr lang="en-GB" b="1">
                <a:latin typeface="Calibri"/>
              </a:rPr>
              <a:t>Accompanying Facilitation Tools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57518-DB6F-9E44-ACF6-69962370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76" y="1124694"/>
            <a:ext cx="2268855" cy="4034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  <a:latin typeface="Calibri"/>
              </a:rPr>
              <a:t>In-person Events</a:t>
            </a:r>
          </a:p>
          <a:p>
            <a:pPr marL="0" indent="0">
              <a:buNone/>
            </a:pPr>
            <a:endParaRPr lang="en-US" sz="1800" b="1">
              <a:solidFill>
                <a:schemeClr val="accent1"/>
              </a:solidFill>
              <a:latin typeface="Calibri"/>
            </a:endParaRPr>
          </a:p>
          <a:p>
            <a:pPr marL="0" indent="0">
              <a:buNone/>
            </a:pPr>
            <a:endParaRPr lang="en-US" sz="1800" b="1">
              <a:solidFill>
                <a:schemeClr val="accent1"/>
              </a:solidFill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0" indent="0">
              <a:buNone/>
            </a:pPr>
            <a:endParaRPr lang="en-US" sz="1800">
              <a:latin typeface="Calibri"/>
            </a:endParaRPr>
          </a:p>
          <a:p>
            <a:pPr marL="0" indent="0">
              <a:buNone/>
            </a:pPr>
            <a:endParaRPr lang="en-US" sz="1800">
              <a:latin typeface="Calibri"/>
            </a:endParaRPr>
          </a:p>
          <a:p>
            <a:pPr marL="172085" indent="-172085"/>
            <a:endParaRPr lang="en-US" sz="1800">
              <a:latin typeface="Calibri"/>
            </a:endParaRPr>
          </a:p>
          <a:p>
            <a:pPr marL="229870" indent="-229870"/>
            <a:endParaRPr lang="en-GB" sz="1800"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9CCC3-F124-4EE3-8DEE-85C589EAE7F3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pic>
        <p:nvPicPr>
          <p:cNvPr id="5" name="Picture 5" descr="Calendar&#10;&#10;Description automatically generated">
            <a:extLst>
              <a:ext uri="{FF2B5EF4-FFF2-40B4-BE49-F238E27FC236}">
                <a16:creationId xmlns:a16="http://schemas.microsoft.com/office/drawing/2014/main" id="{4A9E73FC-1684-4C6C-92AA-E543C9B3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60" y="1528450"/>
            <a:ext cx="2743200" cy="3542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 descr="Calendar&#10;&#10;Description automatically generated">
            <a:extLst>
              <a:ext uri="{FF2B5EF4-FFF2-40B4-BE49-F238E27FC236}">
                <a16:creationId xmlns:a16="http://schemas.microsoft.com/office/drawing/2014/main" id="{D0A55B1D-159E-43CA-9040-9F834D40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87" y="1532992"/>
            <a:ext cx="2743200" cy="3561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62D54E6-5556-4D47-BC4F-D305CF48D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759" y="1532099"/>
            <a:ext cx="2743200" cy="3563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9C27F8EC-ED02-41D9-8F85-F61CCB336E14}"/>
              </a:ext>
            </a:extLst>
          </p:cNvPr>
          <p:cNvSpPr txBox="1">
            <a:spLocks/>
          </p:cNvSpPr>
          <p:nvPr/>
        </p:nvSpPr>
        <p:spPr>
          <a:xfrm>
            <a:off x="3805780" y="1118943"/>
            <a:ext cx="2268855" cy="403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35C5B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35C5B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  <a:latin typeface="Calibri"/>
              </a:rPr>
              <a:t>Virtual Events</a:t>
            </a:r>
          </a:p>
          <a:p>
            <a:pPr marL="0" indent="0">
              <a:buFont typeface="Arial"/>
              <a:buNone/>
            </a:pPr>
            <a:endParaRPr lang="en-US" sz="1800" b="1">
              <a:solidFill>
                <a:schemeClr val="accent1"/>
              </a:solidFill>
              <a:latin typeface="Calibri"/>
            </a:endParaRPr>
          </a:p>
          <a:p>
            <a:pPr marL="0" indent="0">
              <a:buFont typeface="Arial"/>
              <a:buNone/>
            </a:pPr>
            <a:endParaRPr lang="en-US" sz="1800" b="1">
              <a:solidFill>
                <a:schemeClr val="accent1"/>
              </a:solidFill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0" indent="0">
              <a:buFont typeface="Arial"/>
              <a:buNone/>
            </a:pPr>
            <a:endParaRPr lang="en-US" sz="1800">
              <a:latin typeface="Calibri"/>
            </a:endParaRPr>
          </a:p>
          <a:p>
            <a:pPr marL="0" indent="0">
              <a:buFont typeface="Arial"/>
              <a:buNone/>
            </a:pPr>
            <a:endParaRPr lang="en-US" sz="1800">
              <a:latin typeface="Calibri"/>
            </a:endParaRPr>
          </a:p>
          <a:p>
            <a:pPr marL="172085" indent="-172085"/>
            <a:endParaRPr lang="en-US" sz="1800">
              <a:latin typeface="Calibri"/>
            </a:endParaRPr>
          </a:p>
          <a:p>
            <a:pPr marL="229870" indent="-229870"/>
            <a:endParaRPr lang="en-GB" sz="1800">
              <a:latin typeface="Calibri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7A9D41F1-BC77-4BA3-8CF5-547143D88B9C}"/>
              </a:ext>
            </a:extLst>
          </p:cNvPr>
          <p:cNvSpPr txBox="1">
            <a:spLocks/>
          </p:cNvSpPr>
          <p:nvPr/>
        </p:nvSpPr>
        <p:spPr>
          <a:xfrm>
            <a:off x="6507085" y="1125768"/>
            <a:ext cx="2268855" cy="403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35C5B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35C5B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  <a:latin typeface="Calibri"/>
              </a:rPr>
              <a:t>Solo-Play Guide</a:t>
            </a:r>
          </a:p>
          <a:p>
            <a:pPr marL="0" indent="0">
              <a:buFont typeface="Arial"/>
              <a:buNone/>
            </a:pPr>
            <a:endParaRPr lang="en-US" sz="1800" b="1">
              <a:solidFill>
                <a:schemeClr val="accent1"/>
              </a:solidFill>
              <a:latin typeface="Calibri"/>
            </a:endParaRPr>
          </a:p>
          <a:p>
            <a:pPr marL="0" indent="0">
              <a:buFont typeface="Arial"/>
              <a:buNone/>
            </a:pPr>
            <a:endParaRPr lang="en-US" sz="1800" b="1">
              <a:solidFill>
                <a:schemeClr val="accent1"/>
              </a:solidFill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683895" lvl="1" indent="-229870"/>
            <a:endParaRPr lang="en-US" sz="1800">
              <a:latin typeface="Calibri"/>
            </a:endParaRPr>
          </a:p>
          <a:p>
            <a:pPr marL="0" indent="0">
              <a:buFont typeface="Arial"/>
              <a:buNone/>
            </a:pPr>
            <a:endParaRPr lang="en-US" sz="1800">
              <a:latin typeface="Calibri"/>
            </a:endParaRPr>
          </a:p>
          <a:p>
            <a:pPr marL="0" indent="0">
              <a:buFont typeface="Arial"/>
              <a:buNone/>
            </a:pPr>
            <a:endParaRPr lang="en-US" sz="1800">
              <a:latin typeface="Calibri"/>
            </a:endParaRPr>
          </a:p>
          <a:p>
            <a:pPr marL="172085" indent="-172085"/>
            <a:endParaRPr lang="en-US" sz="1800">
              <a:latin typeface="Calibri"/>
            </a:endParaRPr>
          </a:p>
          <a:p>
            <a:pPr marL="229870" indent="-229870"/>
            <a:endParaRPr lang="en-GB" sz="1800"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946A80-54CA-47D6-B6F0-C867FB620102}"/>
              </a:ext>
            </a:extLst>
          </p:cNvPr>
          <p:cNvSpPr/>
          <p:nvPr/>
        </p:nvSpPr>
        <p:spPr>
          <a:xfrm>
            <a:off x="247290" y="5487838"/>
            <a:ext cx="8591908" cy="799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16D35703-2833-4527-A075-49C0C6BCA831}"/>
              </a:ext>
            </a:extLst>
          </p:cNvPr>
          <p:cNvSpPr txBox="1">
            <a:spLocks/>
          </p:cNvSpPr>
          <p:nvPr/>
        </p:nvSpPr>
        <p:spPr>
          <a:xfrm>
            <a:off x="390003" y="5627398"/>
            <a:ext cx="8753042" cy="374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35C5B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35C5B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i="1">
                <a:solidFill>
                  <a:schemeClr val="bg1"/>
                </a:solidFill>
                <a:latin typeface="Calibri"/>
              </a:rPr>
              <a:t>Available in French, Spanish, and English</a:t>
            </a:r>
            <a:endParaRPr lang="en-US" i="1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41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A0424F-B305-4220-E04C-8789D3743CA2}"/>
              </a:ext>
            </a:extLst>
          </p:cNvPr>
          <p:cNvSpPr/>
          <p:nvPr/>
        </p:nvSpPr>
        <p:spPr>
          <a:xfrm>
            <a:off x="161026" y="2856782"/>
            <a:ext cx="8807568" cy="75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2AF48-30A1-8CBF-8026-F02816ED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951" y="2599426"/>
            <a:ext cx="7772400" cy="914400"/>
          </a:xfrm>
        </p:spPr>
        <p:txBody>
          <a:bodyPr>
            <a:normAutofit/>
          </a:bodyPr>
          <a:lstStyle/>
          <a:p>
            <a:r>
              <a:rPr lang="en-US" sz="3600" b="1" i="1">
                <a:solidFill>
                  <a:schemeClr val="bg1"/>
                </a:solidFill>
                <a:latin typeface="Calibri"/>
              </a:rPr>
              <a:t>Outbreak READY! Demo</a:t>
            </a:r>
          </a:p>
        </p:txBody>
      </p:sp>
    </p:spTree>
    <p:extLst>
      <p:ext uri="{BB962C8B-B14F-4D97-AF65-F5344CB8AC3E}">
        <p14:creationId xmlns:p14="http://schemas.microsoft.com/office/powerpoint/2010/main" val="399937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95D038-390C-413F-8A35-C0714752C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03" y="1921063"/>
            <a:ext cx="6323659" cy="707886"/>
          </a:xfrm>
        </p:spPr>
        <p:txBody>
          <a:bodyPr/>
          <a:lstStyle/>
          <a:p>
            <a:r>
              <a:rPr lang="en-US" sz="4000" b="1">
                <a:latin typeface="Calibri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C9157-06F0-448A-8E43-8A7A843BD9A5}"/>
              </a:ext>
            </a:extLst>
          </p:cNvPr>
          <p:cNvSpPr txBox="1"/>
          <p:nvPr/>
        </p:nvSpPr>
        <p:spPr>
          <a:xfrm>
            <a:off x="457200" y="2628949"/>
            <a:ext cx="83874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libri"/>
                <a:ea typeface="+mn-lt"/>
                <a:cs typeface="+mn-lt"/>
              </a:rPr>
              <a:t>To learn more about READY and to play Outbreak READY!, please visit: </a:t>
            </a:r>
            <a:r>
              <a:rPr lang="en-US" sz="2400" dirty="0">
                <a:solidFill>
                  <a:srgbClr val="002F6C"/>
                </a:solidFill>
                <a:latin typeface="Calibri"/>
                <a:ea typeface="+mn-lt"/>
                <a:cs typeface="+mn-lt"/>
              </a:rPr>
              <a:t>www.ready-initiative.org.</a:t>
            </a:r>
            <a:endParaRPr lang="en-US" dirty="0">
              <a:solidFill>
                <a:srgbClr val="002F6C"/>
              </a:solidFill>
              <a:latin typeface="Calibri"/>
              <a:cs typeface="Calibri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B69EC94-A1AC-4433-9F1D-93D6B11701AD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F198122-BAC6-4D6E-814F-F3680393D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22" y="4322650"/>
            <a:ext cx="8782756" cy="2013291"/>
          </a:xfrm>
          <a:prstGeom prst="rect">
            <a:avLst/>
          </a:prstGeom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D27AC8C9-9F73-4819-BD2D-EA18CA1EC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" y="155002"/>
            <a:ext cx="2743200" cy="10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6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/>
          <p:nvPr/>
        </p:nvSpPr>
        <p:spPr>
          <a:xfrm>
            <a:off x="3310272" y="971061"/>
            <a:ext cx="5833729" cy="622301"/>
          </a:xfrm>
          <a:prstGeom prst="rect">
            <a:avLst/>
          </a:prstGeom>
          <a:solidFill>
            <a:srgbClr val="F9921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2800"/>
            </a:pPr>
            <a:r>
              <a:rPr lang="en" sz="3600" b="1" kern="0">
                <a:solidFill>
                  <a:srgbClr val="FFFFFF"/>
                </a:solidFill>
                <a:latin typeface="Average Sans"/>
                <a:ea typeface="Average Sans"/>
                <a:cs typeface="Average Sans"/>
                <a:sym typeface="Average Sans"/>
              </a:rPr>
              <a:t>Join the GDHN!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3617044" y="4230688"/>
            <a:ext cx="5220183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buSzPts val="4100"/>
            </a:pPr>
            <a:r>
              <a:rPr lang="en" sz="3200" u="sng" kern="0" dirty="0">
                <a:solidFill>
                  <a:srgbClr val="0A56AC"/>
                </a:solidFill>
                <a:latin typeface="Average Sans"/>
                <a:ea typeface="Average Sans"/>
                <a:cs typeface="Average Sans"/>
                <a:sym typeface="Averag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https://bit.ly/GDHNSignUp</a:t>
            </a:r>
            <a:r>
              <a:rPr lang="en" sz="3200" u="sng" kern="0" dirty="0">
                <a:solidFill>
                  <a:srgbClr val="F6931C"/>
                </a:solidFill>
                <a:latin typeface="Average Sans"/>
                <a:ea typeface="Average Sans"/>
                <a:cs typeface="Average Sans"/>
                <a:sym typeface="Average Sans"/>
              </a:rPr>
              <a:t> </a:t>
            </a:r>
            <a:endParaRPr sz="3200" u="sng" kern="0" dirty="0">
              <a:solidFill>
                <a:srgbClr val="F6931C"/>
              </a:solidFill>
              <a:latin typeface="Average Sans"/>
              <a:ea typeface="Average Sans"/>
              <a:cs typeface="Average Sans"/>
              <a:sym typeface="Average Sans"/>
            </a:endParaRPr>
          </a:p>
        </p:txBody>
      </p:sp>
      <p:pic>
        <p:nvPicPr>
          <p:cNvPr id="151" name="Google Shape;151;p2"/>
          <p:cNvPicPr preferRelativeResize="0"/>
          <p:nvPr/>
        </p:nvPicPr>
        <p:blipFill rotWithShape="1">
          <a:blip r:embed="rId4">
            <a:alphaModFix/>
          </a:blip>
          <a:srcRect r="19535"/>
          <a:stretch/>
        </p:blipFill>
        <p:spPr>
          <a:xfrm>
            <a:off x="4067049" y="2089314"/>
            <a:ext cx="4320170" cy="184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ec90b88c2_0_0"/>
          <p:cNvSpPr txBox="1"/>
          <p:nvPr/>
        </p:nvSpPr>
        <p:spPr>
          <a:xfrm>
            <a:off x="3310271" y="971060"/>
            <a:ext cx="5833800" cy="622200"/>
          </a:xfrm>
          <a:prstGeom prst="rect">
            <a:avLst/>
          </a:prstGeom>
          <a:solidFill>
            <a:srgbClr val="F9921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2800"/>
            </a:pPr>
            <a:r>
              <a:rPr lang="en" sz="3600" b="1" kern="0">
                <a:solidFill>
                  <a:srgbClr val="FFFFFF"/>
                </a:solidFill>
                <a:latin typeface="Average Sans"/>
                <a:ea typeface="Average Sans"/>
                <a:cs typeface="Average Sans"/>
                <a:sym typeface="Average Sans"/>
              </a:rPr>
              <a:t>GDHF 2022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3" name="Google Shape;143;g13ec90b88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550" y="1593251"/>
            <a:ext cx="4737250" cy="394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13ec90b88c2_0_0"/>
          <p:cNvSpPr txBox="1"/>
          <p:nvPr/>
        </p:nvSpPr>
        <p:spPr>
          <a:xfrm>
            <a:off x="4824750" y="55354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" sz="1600" b="1" kern="0">
                <a:solidFill>
                  <a:srgbClr val="F9921C"/>
                </a:solidFill>
                <a:latin typeface="Arial"/>
                <a:cs typeface="Arial"/>
                <a:sym typeface="Arial"/>
              </a:rPr>
              <a:t>https://gdhf2022.dryfta.com/</a:t>
            </a:r>
            <a:endParaRPr sz="1600" b="1" kern="0">
              <a:solidFill>
                <a:srgbClr val="F9921C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B87F3FDF-7107-A1C2-A669-1474960C0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1721217"/>
            <a:ext cx="8798944" cy="3377695"/>
          </a:xfrm>
          <a:prstGeom prst="rect">
            <a:avLst/>
          </a:prstGeom>
          <a:solidFill>
            <a:srgbClr val="E7E7E5"/>
          </a:solidFill>
        </p:spPr>
      </p:pic>
      <p:pic>
        <p:nvPicPr>
          <p:cNvPr id="13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96D1738-BD27-A75F-FB8A-B17087999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7" y="5885754"/>
            <a:ext cx="8810444" cy="779925"/>
          </a:xfrm>
          <a:prstGeom prst="rect">
            <a:avLst/>
          </a:prstGeom>
        </p:spPr>
      </p:pic>
      <p:pic>
        <p:nvPicPr>
          <p:cNvPr id="16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1593042-CAA2-5EE3-D473-83DB5BF9B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22" y="187235"/>
            <a:ext cx="2743200" cy="1020132"/>
          </a:xfrm>
          <a:prstGeom prst="rect">
            <a:avLst/>
          </a:prstGeom>
        </p:spPr>
      </p:pic>
      <p:pic>
        <p:nvPicPr>
          <p:cNvPr id="17" name="Picture 17" descr="Logo&#10;&#10;Description automatically generated">
            <a:extLst>
              <a:ext uri="{FF2B5EF4-FFF2-40B4-BE49-F238E27FC236}">
                <a16:creationId xmlns:a16="http://schemas.microsoft.com/office/drawing/2014/main" id="{40982660-60D3-AF93-235E-CE08D4905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51" y="134995"/>
            <a:ext cx="2743200" cy="10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8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57518-DB6F-9E44-ACF6-69962370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87" y="1147066"/>
            <a:ext cx="4325193" cy="53892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6C6463"/>
                </a:solidFill>
                <a:latin typeface="Calibri"/>
              </a:rPr>
              <a:t>A capacity building simulation for </a:t>
            </a:r>
            <a:r>
              <a:rPr lang="en-US">
                <a:solidFill>
                  <a:schemeClr val="accent1"/>
                </a:solidFill>
                <a:latin typeface="Calibri"/>
              </a:rPr>
              <a:t>humanitarian leaders </a:t>
            </a:r>
            <a:r>
              <a:rPr lang="en-US">
                <a:solidFill>
                  <a:srgbClr val="6C6463"/>
                </a:solidFill>
                <a:latin typeface="Calibri"/>
              </a:rPr>
              <a:t>using </a:t>
            </a:r>
            <a:r>
              <a:rPr lang="en-US">
                <a:solidFill>
                  <a:schemeClr val="accent1"/>
                </a:solidFill>
                <a:latin typeface="Calibri"/>
              </a:rPr>
              <a:t>gaming technology as a tool</a:t>
            </a:r>
          </a:p>
          <a:p>
            <a:pPr marL="0" indent="0">
              <a:buNone/>
            </a:pPr>
            <a:endParaRPr lang="en-US">
              <a:solidFill>
                <a:schemeClr val="accent1"/>
              </a:solidFill>
              <a:latin typeface="Calibri"/>
            </a:endParaRP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rgbClr val="6C6463"/>
                </a:solidFill>
                <a:latin typeface="Calibri"/>
              </a:rPr>
              <a:t>Estimated </a:t>
            </a:r>
            <a:r>
              <a:rPr lang="en-US">
                <a:solidFill>
                  <a:schemeClr val="accent1"/>
                </a:solidFill>
                <a:latin typeface="Calibri"/>
              </a:rPr>
              <a:t>2.5 hours </a:t>
            </a:r>
            <a:r>
              <a:rPr lang="en-US">
                <a:solidFill>
                  <a:srgbClr val="6C6463"/>
                </a:solidFill>
                <a:latin typeface="Calibri"/>
              </a:rPr>
              <a:t>of play</a:t>
            </a: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rgbClr val="6C6463"/>
                </a:solidFill>
                <a:latin typeface="Calibri"/>
              </a:rPr>
              <a:t>Team Leader in </a:t>
            </a:r>
            <a:r>
              <a:rPr lang="en-US">
                <a:solidFill>
                  <a:schemeClr val="accent1"/>
                </a:solidFill>
                <a:latin typeface="Calibri"/>
              </a:rPr>
              <a:t>humanitarian NGO</a:t>
            </a: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rgbClr val="6C6463"/>
                </a:solidFill>
                <a:latin typeface="Calibri"/>
              </a:rPr>
              <a:t>Allows learners to be exposed to the</a:t>
            </a:r>
            <a:r>
              <a:rPr lang="en-US">
                <a:solidFill>
                  <a:schemeClr val="accent1"/>
                </a:solidFill>
                <a:latin typeface="Calibri"/>
              </a:rPr>
              <a:t> pace, stressors, stakeholders, and key decisions and trade-offs</a:t>
            </a:r>
            <a:r>
              <a:rPr lang="en-US">
                <a:solidFill>
                  <a:srgbClr val="6C6463"/>
                </a:solidFill>
                <a:latin typeface="Calibri"/>
              </a:rPr>
              <a:t> </a:t>
            </a: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rgbClr val="6C6463"/>
                </a:solidFill>
                <a:latin typeface="Calibri"/>
              </a:rPr>
              <a:t>Tool for </a:t>
            </a:r>
            <a:r>
              <a:rPr lang="en-US">
                <a:solidFill>
                  <a:srgbClr val="002F6C"/>
                </a:solidFill>
                <a:latin typeface="Calibri"/>
              </a:rPr>
              <a:t>professional and organizational </a:t>
            </a:r>
            <a:r>
              <a:rPr lang="en-US">
                <a:solidFill>
                  <a:srgbClr val="6C6463"/>
                </a:solidFill>
                <a:latin typeface="Calibri"/>
              </a:rPr>
              <a:t>development</a:t>
            </a:r>
          </a:p>
          <a:p>
            <a:pPr marL="229870" indent="-229870">
              <a:buFont typeface="Gill Sans MT" panose="020B0502020104020203" pitchFamily="34" charset="0"/>
              <a:buChar char="–"/>
            </a:pPr>
            <a:endParaRPr lang="en-US">
              <a:solidFill>
                <a:srgbClr val="6C6463"/>
              </a:solidFill>
              <a:latin typeface="Calibri"/>
            </a:endParaRPr>
          </a:p>
          <a:p>
            <a:pPr marL="229870" indent="-229870">
              <a:buFont typeface="Gill Sans MT" panose="020B0502020104020203" pitchFamily="34" charset="0"/>
              <a:buChar char="–"/>
            </a:pPr>
            <a:endParaRPr lang="en-US">
              <a:solidFill>
                <a:srgbClr val="6C6463"/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9CCC3-F124-4EE3-8DEE-85C589EAE7F3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3F37EBE-1212-0547-BB2E-6DDE495A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07" y="248151"/>
            <a:ext cx="7772400" cy="693174"/>
          </a:xfrm>
        </p:spPr>
        <p:txBody>
          <a:bodyPr/>
          <a:lstStyle/>
          <a:p>
            <a:r>
              <a:rPr lang="en-GB" b="1">
                <a:solidFill>
                  <a:srgbClr val="C00000"/>
                </a:solidFill>
                <a:latin typeface="Calibri"/>
              </a:rPr>
              <a:t>What is Outbreak READY!?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43DA4B7-019B-42EB-BD1C-0AAFFA2E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03" y="1634499"/>
            <a:ext cx="4324710" cy="3278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822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0A88A-3D93-4997-8FD9-F7398BFE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38" y="396346"/>
            <a:ext cx="7772400" cy="523220"/>
          </a:xfrm>
        </p:spPr>
        <p:txBody>
          <a:bodyPr/>
          <a:lstStyle/>
          <a:p>
            <a:r>
              <a:rPr lang="en-US" b="1"/>
              <a:t>Briefing Video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8956151-0A92-4C20-BDB5-4FCC9CA711C9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pic>
        <p:nvPicPr>
          <p:cNvPr id="3" name="Introduction Video">
            <a:hlinkClick r:id="" action="ppaction://media"/>
            <a:extLst>
              <a:ext uri="{FF2B5EF4-FFF2-40B4-BE49-F238E27FC236}">
                <a16:creationId xmlns:a16="http://schemas.microsoft.com/office/drawing/2014/main" id="{9A8612DE-E4C7-44E7-A370-4AA5CB68D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69" y="952014"/>
            <a:ext cx="8807061" cy="49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CC3E-0170-44C1-B510-B0418421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36" y="134319"/>
            <a:ext cx="7772400" cy="914400"/>
          </a:xfrm>
        </p:spPr>
        <p:txBody>
          <a:bodyPr/>
          <a:lstStyle/>
          <a:p>
            <a:r>
              <a:rPr lang="en-GB" b="1">
                <a:solidFill>
                  <a:srgbClr val="C00000"/>
                </a:solidFill>
                <a:latin typeface="Calibri"/>
              </a:rPr>
              <a:t>Why Outbreak READY!?</a:t>
            </a:r>
            <a:endParaRPr lang="en-US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4311C-C587-412C-BD61-952F4D078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412" y="1292621"/>
            <a:ext cx="3560114" cy="4553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chemeClr val="accent1"/>
                </a:solidFill>
                <a:latin typeface="Calibri"/>
              </a:rPr>
              <a:t>Originally intended</a:t>
            </a:r>
            <a:r>
              <a:rPr lang="en-US">
                <a:solidFill>
                  <a:srgbClr val="6C6463"/>
                </a:solidFill>
                <a:latin typeface="Calibri"/>
              </a:rPr>
              <a:t> to be an in-person simulation</a:t>
            </a:r>
            <a:endParaRPr lang="en-US">
              <a:latin typeface="Calibri"/>
            </a:endParaRP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chemeClr val="accent1"/>
                </a:solidFill>
                <a:latin typeface="Calibri"/>
              </a:rPr>
              <a:t>Adaptive strategy</a:t>
            </a:r>
            <a:r>
              <a:rPr lang="en-US">
                <a:solidFill>
                  <a:srgbClr val="6C6463"/>
                </a:solidFill>
                <a:latin typeface="Calibri"/>
              </a:rPr>
              <a:t> to accommodate COVID-19 public health measures </a:t>
            </a:r>
            <a:endParaRPr lang="en-US">
              <a:latin typeface="Calibri"/>
            </a:endParaRP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rgbClr val="6C6463"/>
                </a:solidFill>
                <a:latin typeface="Calibri"/>
              </a:rPr>
              <a:t>Opportunity to utilize</a:t>
            </a:r>
            <a:r>
              <a:rPr lang="en-US">
                <a:solidFill>
                  <a:schemeClr val="accent1"/>
                </a:solidFill>
                <a:latin typeface="Calibri"/>
              </a:rPr>
              <a:t> an innovative pedagogical tool</a:t>
            </a:r>
          </a:p>
          <a:p>
            <a:pPr marL="229870" indent="-229870">
              <a:buFont typeface="Gill Sans MT" panose="020B0502020104020203" pitchFamily="34" charset="0"/>
              <a:buChar char="–"/>
            </a:pPr>
            <a:r>
              <a:rPr lang="en-US">
                <a:solidFill>
                  <a:schemeClr val="accent1"/>
                </a:solidFill>
                <a:latin typeface="Calibri"/>
              </a:rPr>
              <a:t>Available for free </a:t>
            </a:r>
            <a:r>
              <a:rPr lang="en-US">
                <a:solidFill>
                  <a:srgbClr val="6C6463"/>
                </a:solidFill>
                <a:latin typeface="Calibri"/>
              </a:rPr>
              <a:t>online via the </a:t>
            </a:r>
            <a:r>
              <a:rPr lang="en-US">
                <a:solidFill>
                  <a:srgbClr val="002F6C"/>
                </a:solidFill>
                <a:latin typeface="Calibri"/>
              </a:rPr>
              <a:t>READY website</a:t>
            </a:r>
            <a:r>
              <a:rPr lang="en-US">
                <a:solidFill>
                  <a:srgbClr val="6C6463"/>
                </a:solidFill>
                <a:latin typeface="Calibri"/>
              </a:rPr>
              <a:t>; allows training to reach a </a:t>
            </a:r>
            <a:r>
              <a:rPr lang="en-US">
                <a:solidFill>
                  <a:schemeClr val="accent1"/>
                </a:solidFill>
                <a:latin typeface="Calibri"/>
              </a:rPr>
              <a:t>broader global audience</a:t>
            </a:r>
          </a:p>
          <a:p>
            <a:pPr marL="229870" indent="-229870"/>
            <a:endParaRPr lang="en-US">
              <a:solidFill>
                <a:srgbClr val="6C6463"/>
              </a:solidFill>
              <a:latin typeface="Calibri"/>
            </a:endParaRPr>
          </a:p>
        </p:txBody>
      </p: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AC804A-F452-4E20-B556-B75689D1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7" y="1401472"/>
            <a:ext cx="4326611" cy="3638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F623541-0A74-4EB9-A8D2-7F2D4D741718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</p:spTree>
    <p:extLst>
      <p:ext uri="{BB962C8B-B14F-4D97-AF65-F5344CB8AC3E}">
        <p14:creationId xmlns:p14="http://schemas.microsoft.com/office/powerpoint/2010/main" val="231077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37EBE-1212-0547-BB2E-6DDE495A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25" y="201269"/>
            <a:ext cx="7772400" cy="693174"/>
          </a:xfrm>
        </p:spPr>
        <p:txBody>
          <a:bodyPr>
            <a:normAutofit/>
          </a:bodyPr>
          <a:lstStyle/>
          <a:p>
            <a:r>
              <a:rPr lang="en-GB" b="1">
                <a:latin typeface="Calibri"/>
              </a:rPr>
              <a:t>Who will benefit from Outbreak READY!?</a:t>
            </a:r>
            <a:endParaRPr lang="en-US">
              <a:latin typeface="Calibri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57518-DB6F-9E44-ACF6-69962370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1482" y="1172587"/>
            <a:ext cx="4683985" cy="33908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39775" lvl="1" indent="-285750"/>
            <a:r>
              <a:rPr lang="en-US">
                <a:solidFill>
                  <a:srgbClr val="6C6463"/>
                </a:solidFill>
                <a:latin typeface="Calibri"/>
              </a:rPr>
              <a:t>National and international NGOs </a:t>
            </a:r>
            <a:r>
              <a:rPr lang="en-US">
                <a:solidFill>
                  <a:schemeClr val="accent1"/>
                </a:solidFill>
                <a:latin typeface="Calibri"/>
              </a:rPr>
              <a:t>responding to humanitarian emergencies</a:t>
            </a:r>
          </a:p>
          <a:p>
            <a:pPr marL="739775" lvl="1" indent="-285750"/>
            <a:r>
              <a:rPr lang="en-US">
                <a:solidFill>
                  <a:schemeClr val="accent1"/>
                </a:solidFill>
                <a:latin typeface="Calibri"/>
              </a:rPr>
              <a:t>NGO leaders and managers </a:t>
            </a:r>
            <a:r>
              <a:rPr lang="en-US">
                <a:solidFill>
                  <a:srgbClr val="6C6463"/>
                </a:solidFill>
                <a:latin typeface="Calibri"/>
              </a:rPr>
              <a:t>from both operational and technical backgrounds from across all sectors</a:t>
            </a:r>
          </a:p>
          <a:p>
            <a:pPr marL="739775" lvl="1" indent="-285750"/>
            <a:r>
              <a:rPr lang="en-US">
                <a:solidFill>
                  <a:srgbClr val="6C6463"/>
                </a:solidFill>
                <a:latin typeface="Calibri"/>
              </a:rPr>
              <a:t>Humanitarian adjacent actors, students, national ministries…etc.</a:t>
            </a:r>
          </a:p>
          <a:p>
            <a:pPr marL="0" indent="0">
              <a:buNone/>
            </a:pPr>
            <a:endParaRPr lang="en-US" sz="1400">
              <a:latin typeface="Calibri"/>
            </a:endParaRPr>
          </a:p>
          <a:p>
            <a:pPr marL="172085" indent="-172085"/>
            <a:endParaRPr lang="en-US" sz="1400">
              <a:latin typeface="Calibri"/>
            </a:endParaRPr>
          </a:p>
          <a:p>
            <a:pPr marL="229870" indent="-229870"/>
            <a:endParaRPr lang="en-GB" sz="1400"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9CCC3-F124-4EE3-8DEE-85C589EAE7F3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pic>
        <p:nvPicPr>
          <p:cNvPr id="9" name="Picture 8" descr="A picture containing text, outdoor, transport, van&#10;&#10;Description automatically generated">
            <a:extLst>
              <a:ext uri="{FF2B5EF4-FFF2-40B4-BE49-F238E27FC236}">
                <a16:creationId xmlns:a16="http://schemas.microsoft.com/office/drawing/2014/main" id="{D2CAB7B8-1119-4FF4-BCB1-0EEE4F51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03" y="1714659"/>
            <a:ext cx="4301955" cy="2787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2105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37EBE-1212-0547-BB2E-6DDE495A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93" y="235408"/>
            <a:ext cx="7772400" cy="693174"/>
          </a:xfrm>
        </p:spPr>
        <p:txBody>
          <a:bodyPr/>
          <a:lstStyle/>
          <a:p>
            <a:r>
              <a:rPr lang="en-GB" b="1">
                <a:latin typeface="Calibri"/>
              </a:rPr>
              <a:t>Outbreak READY! Development Timeline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9CCC3-F124-4EE3-8DEE-85C589EAE7F3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0AAEA8ED-544B-4232-B8BA-44DE4CA1B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014533"/>
              </p:ext>
            </p:extLst>
          </p:nvPr>
        </p:nvGraphicFramePr>
        <p:xfrm>
          <a:off x="224845" y="586188"/>
          <a:ext cx="8704352" cy="570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5" name="Picture 55" descr="Logo&#10;&#10;Description automatically generated">
            <a:extLst>
              <a:ext uri="{FF2B5EF4-FFF2-40B4-BE49-F238E27FC236}">
                <a16:creationId xmlns:a16="http://schemas.microsoft.com/office/drawing/2014/main" id="{390F56A1-41DD-A51E-5430-F3E039A00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446" y="5668336"/>
            <a:ext cx="2356751" cy="9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37EBE-1212-0547-BB2E-6DDE495A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93" y="187426"/>
            <a:ext cx="7772400" cy="693174"/>
          </a:xfrm>
        </p:spPr>
        <p:txBody>
          <a:bodyPr/>
          <a:lstStyle/>
          <a:p>
            <a:r>
              <a:rPr lang="en-GB" b="1">
                <a:latin typeface="Calibri"/>
              </a:rPr>
              <a:t>How was Outbreak READY! developed?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9CCC3-F124-4EE3-8DEE-85C589EAE7F3}"/>
              </a:ext>
            </a:extLst>
          </p:cNvPr>
          <p:cNvSpPr txBox="1">
            <a:spLocks/>
          </p:cNvSpPr>
          <p:nvPr/>
        </p:nvSpPr>
        <p:spPr>
          <a:xfrm>
            <a:off x="3094703" y="6455543"/>
            <a:ext cx="28956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635C5B"/>
                </a:solidFill>
              </a:rPr>
              <a:t>READY: Global Readiness for Major Disease Outbreak Response</a:t>
            </a:r>
          </a:p>
        </p:txBody>
      </p:sp>
      <p:pic>
        <p:nvPicPr>
          <p:cNvPr id="55" name="Picture 55" descr="Logo&#10;&#10;Description automatically generated">
            <a:extLst>
              <a:ext uri="{FF2B5EF4-FFF2-40B4-BE49-F238E27FC236}">
                <a16:creationId xmlns:a16="http://schemas.microsoft.com/office/drawing/2014/main" id="{390F56A1-41DD-A51E-5430-F3E039A0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711" y="5629754"/>
            <a:ext cx="2585351" cy="1040820"/>
          </a:xfrm>
          <a:prstGeom prst="rect">
            <a:avLst/>
          </a:prstGeom>
        </p:spPr>
      </p:pic>
      <p:graphicFrame>
        <p:nvGraphicFramePr>
          <p:cNvPr id="56" name="Diagram 56">
            <a:extLst>
              <a:ext uri="{FF2B5EF4-FFF2-40B4-BE49-F238E27FC236}">
                <a16:creationId xmlns:a16="http://schemas.microsoft.com/office/drawing/2014/main" id="{F8677762-1100-9DA5-89D1-AF935D1134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90520"/>
              </p:ext>
            </p:extLst>
          </p:nvPr>
        </p:nvGraphicFramePr>
        <p:xfrm>
          <a:off x="530725" y="1170938"/>
          <a:ext cx="8023555" cy="4516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9781599"/>
      </p:ext>
    </p:extLst>
  </p:cSld>
  <p:clrMapOvr>
    <a:masterClrMapping/>
  </p:clrMapOvr>
</p:sld>
</file>

<file path=ppt/theme/theme1.xml><?xml version="1.0" encoding="utf-8"?>
<a:theme xmlns:a="http://schemas.openxmlformats.org/drawingml/2006/main" name="4.3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DHN Marketing Template">
  <a:themeElements>
    <a:clrScheme name="Paradigm">
      <a:dk1>
        <a:srgbClr val="0A56AC"/>
      </a:dk1>
      <a:lt1>
        <a:srgbClr val="FFFFFF"/>
      </a:lt1>
      <a:dk2>
        <a:srgbClr val="666666"/>
      </a:dk2>
      <a:lt2>
        <a:srgbClr val="626B73"/>
      </a:lt2>
      <a:accent1>
        <a:srgbClr val="FFFFFF"/>
      </a:accent1>
      <a:accent2>
        <a:srgbClr val="F6931C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83c5767-c52f-4f0f-82d1-89fd2607673d">
      <UserInfo>
        <DisplayName>Bertram, Kathryn</DisplayName>
        <AccountId>2203</AccountId>
        <AccountType/>
      </UserInfo>
      <UserInfo>
        <DisplayName>Elghazaly, Mohamed</DisplayName>
        <AccountId>1806</AccountId>
        <AccountType/>
      </UserInfo>
      <UserInfo>
        <DisplayName>Elkins, David</DisplayName>
        <AccountId>1643</AccountId>
        <AccountType/>
      </UserInfo>
      <UserInfo>
        <DisplayName>Massai, Donatella</DisplayName>
        <AccountId>2105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D76F09B26DB949A0499BAC3D211DDD" ma:contentTypeVersion="16" ma:contentTypeDescription="Create a new document." ma:contentTypeScope="" ma:versionID="eb3340f79b314a9e4d159b172b9a30c9">
  <xsd:schema xmlns:xsd="http://www.w3.org/2001/XMLSchema" xmlns:xs="http://www.w3.org/2001/XMLSchema" xmlns:p="http://schemas.microsoft.com/office/2006/metadata/properties" xmlns:ns1="http://schemas.microsoft.com/sharepoint/v3" xmlns:ns3="eda32b00-f973-4513-9fa8-e6922ef5abbf" xmlns:ns4="483c5767-c52f-4f0f-82d1-89fd2607673d" targetNamespace="http://schemas.microsoft.com/office/2006/metadata/properties" ma:root="true" ma:fieldsID="03be3f4d23908d3abd1ebc27cd1b3a47" ns1:_="" ns3:_="" ns4:_="">
    <xsd:import namespace="http://schemas.microsoft.com/sharepoint/v3"/>
    <xsd:import namespace="eda32b00-f973-4513-9fa8-e6922ef5abbf"/>
    <xsd:import namespace="483c5767-c52f-4f0f-82d1-89fd260767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32b00-f973-4513-9fa8-e6922ef5a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c5767-c52f-4f0f-82d1-89fd2607673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A351BE-5A6A-4F61-8B9A-2549B71CF1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0F5F32-1A34-436B-9DA3-FC20D6AC72F4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microsoft.com/sharepoint/v3"/>
    <ds:schemaRef ds:uri="http://purl.org/dc/dcmitype/"/>
    <ds:schemaRef ds:uri="eda32b00-f973-4513-9fa8-e6922ef5abbf"/>
    <ds:schemaRef ds:uri="http://schemas.microsoft.com/office/infopath/2007/PartnerControls"/>
    <ds:schemaRef ds:uri="http://schemas.openxmlformats.org/package/2006/metadata/core-properties"/>
    <ds:schemaRef ds:uri="483c5767-c52f-4f0f-82d1-89fd2607673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46A6281-B61E-4DDB-928F-C1DF9A4877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da32b00-f973-4513-9fa8-e6922ef5abbf"/>
    <ds:schemaRef ds:uri="483c5767-c52f-4f0f-82d1-89fd260767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796</Words>
  <Application>Microsoft Office PowerPoint</Application>
  <PresentationFormat>On-screen Show (4:3)</PresentationFormat>
  <Paragraphs>161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Average Sans</vt:lpstr>
      <vt:lpstr>Calibri</vt:lpstr>
      <vt:lpstr>Georgia</vt:lpstr>
      <vt:lpstr>Gill Sans Infant MT</vt:lpstr>
      <vt:lpstr>Gill Sans MT</vt:lpstr>
      <vt:lpstr>Lucida Grande</vt:lpstr>
      <vt:lpstr>Roboto</vt:lpstr>
      <vt:lpstr>Symbol</vt:lpstr>
      <vt:lpstr>Times New Roman</vt:lpstr>
      <vt:lpstr>Wingdings</vt:lpstr>
      <vt:lpstr>4.3-Template_12.7.2016</vt:lpstr>
      <vt:lpstr>GDHN Marketing Template</vt:lpstr>
      <vt:lpstr>July 2022 Webinar Outbreak READY! Scope, Story, and Sustainability: Developing an Online Simulation for Strengthening Infectious Disease Readiness</vt:lpstr>
      <vt:lpstr>PowerPoint Presentation</vt:lpstr>
      <vt:lpstr>PowerPoint Presentation</vt:lpstr>
      <vt:lpstr>What is Outbreak READY!?</vt:lpstr>
      <vt:lpstr>Briefing Video</vt:lpstr>
      <vt:lpstr>Why Outbreak READY!?</vt:lpstr>
      <vt:lpstr>Who will benefit from Outbreak READY!?</vt:lpstr>
      <vt:lpstr>Outbreak READY! Development Timeline</vt:lpstr>
      <vt:lpstr>How was Outbreak READY! developed?</vt:lpstr>
      <vt:lpstr>Digital Product Development Timeline</vt:lpstr>
      <vt:lpstr>Digital Product Development</vt:lpstr>
      <vt:lpstr>Digital Product Development</vt:lpstr>
      <vt:lpstr>Narrative Development</vt:lpstr>
      <vt:lpstr>Narrative Development </vt:lpstr>
      <vt:lpstr>Accompanying Facilitation Tools</vt:lpstr>
      <vt:lpstr>Outbreak READY! Demo</vt:lpstr>
      <vt:lpstr>Questions?</vt:lpstr>
      <vt:lpstr>PowerPoint Presentation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GDHN July 2022 webinar</dc:title>
  <dc:creator>USAID;GDHN</dc:creator>
  <cp:lastModifiedBy>Karrie Oswald</cp:lastModifiedBy>
  <cp:revision>6</cp:revision>
  <cp:lastPrinted>2020-09-03T01:43:06Z</cp:lastPrinted>
  <dcterms:created xsi:type="dcterms:W3CDTF">2017-03-16T17:46:58Z</dcterms:created>
  <dcterms:modified xsi:type="dcterms:W3CDTF">2022-08-08T18:02:09Z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0x0101005BD76F09B26DB949A0499BAC3D211DDD</vt:lpwstr>
  </property>
  <property fmtid="{D5CDD505-2E9C-101B-9397-08002B2CF9AE}" pid="3" name="SharedWithUsers">
    <vt:lpwstr>2203;#Bertram, Kathryn;#1806;#Elghazaly, Mohamed;#1643;#Elkins, David;#2105;#Massai, Donatella</vt:lpwstr>
  </property>
</Properties>
</file>