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jpg" ContentType="image/jp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011613"/>
            <a:ext cx="12191999" cy="8463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84404" y="6217919"/>
            <a:ext cx="1170432" cy="4511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6939" y="431672"/>
            <a:ext cx="10358120" cy="6965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 spc="-15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011613"/>
            <a:ext cx="12191999" cy="8463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84404" y="6217919"/>
            <a:ext cx="1170432" cy="4511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52525"/>
                </a:solidFill>
                <a:latin typeface="DejaVu Sans"/>
                <a:cs typeface="DejaVu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 spc="-15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52525"/>
                </a:solidFill>
                <a:latin typeface="DejaVu Sans"/>
                <a:cs typeface="DejaVu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 spc="-15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52525"/>
                </a:solidFill>
                <a:latin typeface="DejaVu Sans"/>
                <a:cs typeface="DejaVu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 spc="-15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 spc="-15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011613"/>
            <a:ext cx="12191999" cy="8463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359024" y="5347512"/>
            <a:ext cx="74739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252525"/>
                </a:solidFill>
                <a:latin typeface="DejaVu Sans"/>
                <a:cs typeface="DejaVu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6939" y="1154709"/>
            <a:ext cx="10358120" cy="46272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146535" y="6464680"/>
            <a:ext cx="153670" cy="178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bg1"/>
                </a:solidFill>
                <a:latin typeface="DejaVu Sans"/>
                <a:cs typeface="DejaVu Sans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dirty="0" spc="-15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17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wizer-training.com/" TargetMode="External"/><Relationship Id="rId3" Type="http://schemas.openxmlformats.org/officeDocument/2006/relationships/hyperlink" Target="https://www.offensive-security.com/metasploit-unleashed/" TargetMode="External"/><Relationship Id="rId4" Type="http://schemas.openxmlformats.org/officeDocument/2006/relationships/hyperlink" Target="https://www.kali.org/" TargetMode="Externa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image" Target="../media/image4.png"/><Relationship Id="rId4" Type="http://schemas.openxmlformats.org/officeDocument/2006/relationships/hyperlink" Target="http://www.projectbalance.com/" TargetMode="External"/><Relationship Id="rId5" Type="http://schemas.openxmlformats.org/officeDocument/2006/relationships/hyperlink" Target="http://www.linkedin.com/in/e-robinson/" TargetMode="External"/><Relationship Id="rId6" Type="http://schemas.openxmlformats.org/officeDocument/2006/relationships/image" Target="../media/image19.png"/><Relationship Id="rId7" Type="http://schemas.openxmlformats.org/officeDocument/2006/relationships/image" Target="../media/image20.jpg"/><Relationship Id="rId8" Type="http://schemas.openxmlformats.org/officeDocument/2006/relationships/image" Target="../media/image21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hyperlink" Target="http://www.freepik.com/" TargetMode="Externa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12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14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15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16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184404" y="6217920"/>
              <a:ext cx="1170432" cy="45110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2191999" cy="68579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84404" y="6217920"/>
              <a:ext cx="1170432" cy="45110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6754495" cy="6858000"/>
            </a:xfrm>
            <a:custGeom>
              <a:avLst/>
              <a:gdLst/>
              <a:ahLst/>
              <a:cxnLst/>
              <a:rect l="l" t="t" r="r" b="b"/>
              <a:pathLst>
                <a:path w="6754495" h="6858000">
                  <a:moveTo>
                    <a:pt x="6754368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3577971" y="6857999"/>
                  </a:lnTo>
                  <a:lnTo>
                    <a:pt x="6754368" y="0"/>
                  </a:lnTo>
                  <a:close/>
                </a:path>
              </a:pathLst>
            </a:custGeom>
            <a:solidFill>
              <a:srgbClr val="252525">
                <a:alpha val="70195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0"/>
              <a:ext cx="5954395" cy="6858000"/>
            </a:xfrm>
            <a:custGeom>
              <a:avLst/>
              <a:gdLst/>
              <a:ahLst/>
              <a:cxnLst/>
              <a:rect l="l" t="t" r="r" b="b"/>
              <a:pathLst>
                <a:path w="5954395" h="6858000">
                  <a:moveTo>
                    <a:pt x="5954268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2777617" y="6857999"/>
                  </a:lnTo>
                  <a:lnTo>
                    <a:pt x="5954268" y="0"/>
                  </a:lnTo>
                  <a:close/>
                </a:path>
              </a:pathLst>
            </a:custGeom>
            <a:solidFill>
              <a:srgbClr val="252525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883411" y="964133"/>
            <a:ext cx="3484245" cy="155130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5000" spc="-660">
                <a:solidFill>
                  <a:srgbClr val="FFFFFF"/>
                </a:solidFill>
              </a:rPr>
              <a:t>[Cyber4Dev]  </a:t>
            </a:r>
            <a:r>
              <a:rPr dirty="0" sz="5000" spc="-555">
                <a:solidFill>
                  <a:srgbClr val="FFFFFF"/>
                </a:solidFill>
              </a:rPr>
              <a:t>October</a:t>
            </a:r>
            <a:r>
              <a:rPr dirty="0" sz="5000" spc="-630">
                <a:solidFill>
                  <a:srgbClr val="FFFFFF"/>
                </a:solidFill>
              </a:rPr>
              <a:t> </a:t>
            </a:r>
            <a:r>
              <a:rPr dirty="0" sz="5000" spc="-675">
                <a:solidFill>
                  <a:srgbClr val="FFFFFF"/>
                </a:solidFill>
              </a:rPr>
              <a:t>2020</a:t>
            </a:r>
            <a:endParaRPr sz="5000"/>
          </a:p>
        </p:txBody>
      </p:sp>
      <p:grpSp>
        <p:nvGrpSpPr>
          <p:cNvPr id="9" name="object 9"/>
          <p:cNvGrpSpPr/>
          <p:nvPr/>
        </p:nvGrpSpPr>
        <p:grpSpPr>
          <a:xfrm>
            <a:off x="5954267" y="691895"/>
            <a:ext cx="5701665" cy="5135880"/>
            <a:chOff x="5954267" y="691895"/>
            <a:chExt cx="5701665" cy="5135880"/>
          </a:xfrm>
        </p:grpSpPr>
        <p:sp>
          <p:nvSpPr>
            <p:cNvPr id="10" name="object 10"/>
            <p:cNvSpPr/>
            <p:nvPr/>
          </p:nvSpPr>
          <p:spPr>
            <a:xfrm>
              <a:off x="7239000" y="691895"/>
              <a:ext cx="4416552" cy="188823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954267" y="3631691"/>
              <a:ext cx="5701284" cy="219608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4404" y="6217919"/>
            <a:ext cx="1170432" cy="4511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0"/>
            <a:ext cx="12191999" cy="68579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1530583" y="6382994"/>
            <a:ext cx="313690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14"/>
              </a:lnSpc>
            </a:pPr>
            <a:fld id="{81D60167-4931-47E6-BA6A-407CBD079E47}" type="slidenum">
              <a:rPr dirty="0" sz="1600" spc="-210">
                <a:solidFill>
                  <a:srgbClr val="FFFFFF"/>
                </a:solidFill>
                <a:latin typeface="DejaVu Sans"/>
                <a:cs typeface="DejaVu Sans"/>
              </a:rPr>
              <a:t>10</a:t>
            </a:fld>
            <a:endParaRPr sz="16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31672"/>
            <a:ext cx="2303145" cy="6965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400" spc="-545">
                <a:solidFill>
                  <a:srgbClr val="2E5496"/>
                </a:solidFill>
              </a:rPr>
              <a:t>Resources</a:t>
            </a:r>
            <a:endParaRPr sz="4400"/>
          </a:p>
        </p:txBody>
      </p:sp>
      <p:sp>
        <p:nvSpPr>
          <p:cNvPr id="4" name="object 4"/>
          <p:cNvSpPr txBox="1"/>
          <p:nvPr/>
        </p:nvSpPr>
        <p:spPr>
          <a:xfrm>
            <a:off x="11530583" y="6382994"/>
            <a:ext cx="313690" cy="2540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814"/>
              </a:lnSpc>
            </a:pPr>
            <a:fld id="{81D60167-4931-47E6-BA6A-407CBD079E47}" type="slidenum">
              <a:rPr dirty="0" sz="1600" spc="-210">
                <a:solidFill>
                  <a:srgbClr val="FFFFFF"/>
                </a:solidFill>
                <a:latin typeface="DejaVu Sans"/>
                <a:cs typeface="DejaVu Sans"/>
              </a:rPr>
              <a:t>10</a:t>
            </a:fld>
            <a:endParaRPr sz="1600">
              <a:latin typeface="DejaVu Sans"/>
              <a:cs typeface="DejaVu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16939" y="1154709"/>
            <a:ext cx="8623300" cy="4627245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dirty="0" sz="2800" spc="-265">
                <a:latin typeface="DejaVu Sans"/>
                <a:cs typeface="DejaVu Sans"/>
              </a:rPr>
              <a:t>For</a:t>
            </a:r>
            <a:r>
              <a:rPr dirty="0" sz="2800" spc="-270">
                <a:latin typeface="DejaVu Sans"/>
                <a:cs typeface="DejaVu Sans"/>
              </a:rPr>
              <a:t> </a:t>
            </a:r>
            <a:r>
              <a:rPr dirty="0" sz="2800" spc="-315">
                <a:latin typeface="DejaVu Sans"/>
                <a:cs typeface="DejaVu Sans"/>
              </a:rPr>
              <a:t>everyone:</a:t>
            </a:r>
            <a:endParaRPr sz="280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675"/>
              </a:spcBef>
            </a:pPr>
            <a:r>
              <a:rPr dirty="0" u="heavy" sz="2800" spc="-24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DejaVu Sans"/>
                <a:cs typeface="DejaVu Sans"/>
                <a:hlinkClick r:id="rId2"/>
              </a:rPr>
              <a:t>https://www.wizer-training.com/</a:t>
            </a:r>
            <a:endParaRPr sz="2800">
              <a:latin typeface="DejaVu Sans"/>
              <a:cs typeface="DejaVu Sans"/>
            </a:endParaRPr>
          </a:p>
          <a:p>
            <a:pPr marL="1117600" indent="-191135">
              <a:lnSpc>
                <a:spcPct val="100000"/>
              </a:lnSpc>
              <a:spcBef>
                <a:spcPts val="660"/>
              </a:spcBef>
              <a:buChar char="-"/>
              <a:tabLst>
                <a:tab pos="1118235" algn="l"/>
              </a:tabLst>
            </a:pPr>
            <a:r>
              <a:rPr dirty="0" sz="2800" spc="-305">
                <a:latin typeface="DejaVu Sans"/>
                <a:cs typeface="DejaVu Sans"/>
              </a:rPr>
              <a:t>Free </a:t>
            </a:r>
            <a:r>
              <a:rPr dirty="0" sz="2800" spc="-285">
                <a:latin typeface="DejaVu Sans"/>
                <a:cs typeface="DejaVu Sans"/>
              </a:rPr>
              <a:t>security </a:t>
            </a:r>
            <a:r>
              <a:rPr dirty="0" sz="2800" spc="-335">
                <a:latin typeface="DejaVu Sans"/>
                <a:cs typeface="DejaVu Sans"/>
              </a:rPr>
              <a:t>awareness</a:t>
            </a:r>
            <a:r>
              <a:rPr dirty="0" sz="2800" spc="-165">
                <a:latin typeface="DejaVu Sans"/>
                <a:cs typeface="DejaVu Sans"/>
              </a:rPr>
              <a:t> </a:t>
            </a:r>
            <a:r>
              <a:rPr dirty="0" sz="2800" spc="-270">
                <a:latin typeface="DejaVu Sans"/>
                <a:cs typeface="DejaVu Sans"/>
              </a:rPr>
              <a:t>training</a:t>
            </a:r>
            <a:endParaRPr sz="28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DejaVu Sans"/>
              <a:buChar char="-"/>
            </a:pPr>
            <a:endParaRPr sz="400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</a:pPr>
            <a:r>
              <a:rPr dirty="0" sz="2800" spc="-265">
                <a:latin typeface="DejaVu Sans"/>
                <a:cs typeface="DejaVu Sans"/>
              </a:rPr>
              <a:t>For </a:t>
            </a:r>
            <a:r>
              <a:rPr dirty="0" sz="2800" spc="-270">
                <a:latin typeface="DejaVu Sans"/>
                <a:cs typeface="DejaVu Sans"/>
              </a:rPr>
              <a:t>the </a:t>
            </a:r>
            <a:r>
              <a:rPr dirty="0" sz="2800" spc="-300">
                <a:latin typeface="DejaVu Sans"/>
                <a:cs typeface="DejaVu Sans"/>
              </a:rPr>
              <a:t>tech</a:t>
            </a:r>
            <a:r>
              <a:rPr dirty="0" sz="2800" spc="-245">
                <a:latin typeface="DejaVu Sans"/>
                <a:cs typeface="DejaVu Sans"/>
              </a:rPr>
              <a:t> </a:t>
            </a:r>
            <a:r>
              <a:rPr dirty="0" sz="2800" spc="-254">
                <a:latin typeface="DejaVu Sans"/>
                <a:cs typeface="DejaVu Sans"/>
              </a:rPr>
              <a:t>folks:</a:t>
            </a:r>
            <a:endParaRPr sz="280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660"/>
              </a:spcBef>
            </a:pPr>
            <a:r>
              <a:rPr dirty="0" u="heavy" sz="2800" spc="-26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DejaVu Sans"/>
                <a:cs typeface="DejaVu Sans"/>
                <a:hlinkClick r:id="rId3"/>
              </a:rPr>
              <a:t>https://www.offensive-security.com/metasploit-unleashed/</a:t>
            </a:r>
            <a:endParaRPr sz="2800">
              <a:latin typeface="DejaVu Sans"/>
              <a:cs typeface="DejaVu Sans"/>
            </a:endParaRPr>
          </a:p>
          <a:p>
            <a:pPr marL="12700" marR="3602990" indent="914400">
              <a:lnSpc>
                <a:spcPts val="4029"/>
              </a:lnSpc>
              <a:spcBef>
                <a:spcPts val="240"/>
              </a:spcBef>
              <a:buChar char="-"/>
              <a:tabLst>
                <a:tab pos="1118235" algn="l"/>
              </a:tabLst>
            </a:pPr>
            <a:r>
              <a:rPr dirty="0" sz="2800" spc="-305">
                <a:latin typeface="DejaVu Sans"/>
                <a:cs typeface="DejaVu Sans"/>
              </a:rPr>
              <a:t>Free </a:t>
            </a:r>
            <a:r>
              <a:rPr dirty="0" sz="2800" spc="-265">
                <a:latin typeface="DejaVu Sans"/>
                <a:cs typeface="DejaVu Sans"/>
              </a:rPr>
              <a:t>ethical </a:t>
            </a:r>
            <a:r>
              <a:rPr dirty="0" sz="2800" spc="-335">
                <a:latin typeface="DejaVu Sans"/>
                <a:cs typeface="DejaVu Sans"/>
              </a:rPr>
              <a:t>hacking </a:t>
            </a:r>
            <a:r>
              <a:rPr dirty="0" sz="2800" spc="-315">
                <a:latin typeface="DejaVu Sans"/>
                <a:cs typeface="DejaVu Sans"/>
              </a:rPr>
              <a:t>course </a:t>
            </a:r>
            <a:r>
              <a:rPr dirty="0" u="heavy" sz="2800" spc="-31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DejaVu Sans"/>
                <a:cs typeface="DejaVu Sans"/>
                <a:hlinkClick r:id="rId4"/>
              </a:rPr>
              <a:t> </a:t>
            </a:r>
            <a:r>
              <a:rPr dirty="0" u="heavy" sz="2800" spc="-21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DejaVu Sans"/>
                <a:cs typeface="DejaVu Sans"/>
                <a:hlinkClick r:id="rId4"/>
              </a:rPr>
              <a:t>https://www.kali.org/</a:t>
            </a:r>
            <a:endParaRPr sz="2800">
              <a:latin typeface="DejaVu Sans"/>
              <a:cs typeface="DejaVu Sans"/>
            </a:endParaRPr>
          </a:p>
          <a:p>
            <a:pPr marL="1117600" indent="-191135">
              <a:lnSpc>
                <a:spcPct val="100000"/>
              </a:lnSpc>
              <a:spcBef>
                <a:spcPts val="415"/>
              </a:spcBef>
              <a:buChar char="-"/>
              <a:tabLst>
                <a:tab pos="1118235" algn="l"/>
              </a:tabLst>
            </a:pPr>
            <a:r>
              <a:rPr dirty="0" sz="2800" spc="-330">
                <a:latin typeface="DejaVu Sans"/>
                <a:cs typeface="DejaVu Sans"/>
              </a:rPr>
              <a:t>Open </a:t>
            </a:r>
            <a:r>
              <a:rPr dirty="0" sz="2800" spc="-310">
                <a:latin typeface="DejaVu Sans"/>
                <a:cs typeface="DejaVu Sans"/>
              </a:rPr>
              <a:t>source </a:t>
            </a:r>
            <a:r>
              <a:rPr dirty="0" sz="2800" spc="-270">
                <a:latin typeface="DejaVu Sans"/>
                <a:cs typeface="DejaVu Sans"/>
              </a:rPr>
              <a:t>penetration </a:t>
            </a:r>
            <a:r>
              <a:rPr dirty="0" sz="2800" spc="-290">
                <a:latin typeface="DejaVu Sans"/>
                <a:cs typeface="DejaVu Sans"/>
              </a:rPr>
              <a:t>testing</a:t>
            </a:r>
            <a:r>
              <a:rPr dirty="0" sz="2800" spc="-65">
                <a:latin typeface="DejaVu Sans"/>
                <a:cs typeface="DejaVu Sans"/>
              </a:rPr>
              <a:t> </a:t>
            </a:r>
            <a:r>
              <a:rPr dirty="0" sz="2800" spc="-254">
                <a:latin typeface="DejaVu Sans"/>
                <a:cs typeface="DejaVu Sans"/>
              </a:rPr>
              <a:t>distro</a:t>
            </a:r>
            <a:endParaRPr sz="28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184404" y="6217920"/>
              <a:ext cx="1170432" cy="45110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2191999" cy="68579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84404" y="6217920"/>
              <a:ext cx="1170432" cy="45110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471627" y="3031473"/>
            <a:ext cx="5984240" cy="2218055"/>
          </a:xfrm>
          <a:prstGeom prst="rect">
            <a:avLst/>
          </a:prstGeom>
        </p:spPr>
        <p:txBody>
          <a:bodyPr wrap="square" lIns="0" tIns="265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090"/>
              </a:spcBef>
            </a:pPr>
            <a:r>
              <a:rPr dirty="0" sz="3600" spc="-420">
                <a:solidFill>
                  <a:srgbClr val="44536A"/>
                </a:solidFill>
                <a:latin typeface="DejaVu Sans"/>
                <a:cs typeface="DejaVu Sans"/>
              </a:rPr>
              <a:t>Let’s </a:t>
            </a:r>
            <a:r>
              <a:rPr dirty="0" sz="3600" spc="-405">
                <a:solidFill>
                  <a:srgbClr val="44536A"/>
                </a:solidFill>
                <a:latin typeface="DejaVu Sans"/>
                <a:cs typeface="DejaVu Sans"/>
              </a:rPr>
              <a:t>connect!</a:t>
            </a:r>
            <a:endParaRPr sz="3600">
              <a:latin typeface="DejaVu Sans"/>
              <a:cs typeface="DejaVu Sans"/>
            </a:endParaRPr>
          </a:p>
          <a:p>
            <a:pPr marL="12700">
              <a:lnSpc>
                <a:spcPct val="100000"/>
              </a:lnSpc>
              <a:spcBef>
                <a:spcPts val="1545"/>
              </a:spcBef>
            </a:pPr>
            <a:r>
              <a:rPr dirty="0" sz="2800" spc="-285">
                <a:solidFill>
                  <a:srgbClr val="44536A"/>
                </a:solidFill>
                <a:latin typeface="DejaVu Sans"/>
                <a:cs typeface="DejaVu Sans"/>
              </a:rPr>
              <a:t>https:/</a:t>
            </a:r>
            <a:r>
              <a:rPr dirty="0" sz="2800" spc="-285">
                <a:solidFill>
                  <a:srgbClr val="44536A"/>
                </a:solidFill>
                <a:latin typeface="DejaVu Sans"/>
                <a:cs typeface="DejaVu Sans"/>
                <a:hlinkClick r:id="rId4"/>
              </a:rPr>
              <a:t>/ww</a:t>
            </a:r>
            <a:r>
              <a:rPr dirty="0" sz="2800" spc="-285">
                <a:solidFill>
                  <a:srgbClr val="44536A"/>
                </a:solidFill>
                <a:latin typeface="DejaVu Sans"/>
                <a:cs typeface="DejaVu Sans"/>
              </a:rPr>
              <a:t>w</a:t>
            </a:r>
            <a:r>
              <a:rPr dirty="0" sz="2800" spc="-285">
                <a:solidFill>
                  <a:srgbClr val="44536A"/>
                </a:solidFill>
                <a:latin typeface="DejaVu Sans"/>
                <a:cs typeface="DejaVu Sans"/>
                <a:hlinkClick r:id="rId4"/>
              </a:rPr>
              <a:t>.projectbalance.com</a:t>
            </a:r>
            <a:endParaRPr sz="28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300">
              <a:latin typeface="DejaVu Sans"/>
              <a:cs typeface="DejaVu Sans"/>
            </a:endParaRPr>
          </a:p>
          <a:p>
            <a:pPr marL="93345">
              <a:lnSpc>
                <a:spcPct val="100000"/>
              </a:lnSpc>
            </a:pPr>
            <a:r>
              <a:rPr dirty="0" sz="2800" spc="-250">
                <a:solidFill>
                  <a:srgbClr val="44536A"/>
                </a:solidFill>
                <a:latin typeface="DejaVu Sans"/>
                <a:cs typeface="DejaVu Sans"/>
              </a:rPr>
              <a:t>https:/</a:t>
            </a:r>
            <a:r>
              <a:rPr dirty="0" sz="2800" spc="-250">
                <a:solidFill>
                  <a:srgbClr val="44536A"/>
                </a:solidFill>
                <a:latin typeface="DejaVu Sans"/>
                <a:cs typeface="DejaVu Sans"/>
                <a:hlinkClick r:id="rId5"/>
              </a:rPr>
              <a:t>/ww</a:t>
            </a:r>
            <a:r>
              <a:rPr dirty="0" sz="2800" spc="-250">
                <a:solidFill>
                  <a:srgbClr val="44536A"/>
                </a:solidFill>
                <a:latin typeface="DejaVu Sans"/>
                <a:cs typeface="DejaVu Sans"/>
              </a:rPr>
              <a:t>w</a:t>
            </a:r>
            <a:r>
              <a:rPr dirty="0" sz="2800" spc="-250">
                <a:solidFill>
                  <a:srgbClr val="44536A"/>
                </a:solidFill>
                <a:latin typeface="DejaVu Sans"/>
                <a:cs typeface="DejaVu Sans"/>
                <a:hlinkClick r:id="rId5"/>
              </a:rPr>
              <a:t>.linkedin.com/in/e-robinson/</a:t>
            </a:r>
            <a:endParaRPr sz="2800">
              <a:latin typeface="DejaVu Sans"/>
              <a:cs typeface="DejaVu Sans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123944" y="0"/>
            <a:ext cx="8068309" cy="6849109"/>
            <a:chOff x="4123944" y="0"/>
            <a:chExt cx="8068309" cy="6849109"/>
          </a:xfrm>
        </p:grpSpPr>
        <p:sp>
          <p:nvSpPr>
            <p:cNvPr id="8" name="object 8"/>
            <p:cNvSpPr/>
            <p:nvPr/>
          </p:nvSpPr>
          <p:spPr>
            <a:xfrm>
              <a:off x="4123944" y="0"/>
              <a:ext cx="8068056" cy="6848855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475732" y="449580"/>
              <a:ext cx="2377440" cy="99974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9076944" y="4189476"/>
              <a:ext cx="2077211" cy="205587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84404" y="6217920"/>
              <a:ext cx="1170432" cy="4511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741926" y="793242"/>
            <a:ext cx="4519930" cy="11836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ts val="4560"/>
              </a:lnSpc>
              <a:spcBef>
                <a:spcPts val="95"/>
              </a:spcBef>
            </a:pPr>
            <a:r>
              <a:rPr dirty="0" sz="4000" spc="-455">
                <a:solidFill>
                  <a:srgbClr val="2E5496"/>
                </a:solidFill>
              </a:rPr>
              <a:t>Cybersecurity</a:t>
            </a:r>
            <a:r>
              <a:rPr dirty="0" sz="4000" spc="-405">
                <a:solidFill>
                  <a:srgbClr val="2E5496"/>
                </a:solidFill>
              </a:rPr>
              <a:t> </a:t>
            </a:r>
            <a:r>
              <a:rPr dirty="0" sz="4000" spc="-385">
                <a:solidFill>
                  <a:srgbClr val="2E5496"/>
                </a:solidFill>
              </a:rPr>
              <a:t>is</a:t>
            </a:r>
            <a:endParaRPr sz="4000"/>
          </a:p>
          <a:p>
            <a:pPr marL="12700">
              <a:lnSpc>
                <a:spcPts val="4560"/>
              </a:lnSpc>
            </a:pPr>
            <a:r>
              <a:rPr dirty="0" sz="4000" spc="-445">
                <a:solidFill>
                  <a:srgbClr val="2E5496"/>
                </a:solidFill>
              </a:rPr>
              <a:t>*everyone’s*</a:t>
            </a:r>
            <a:r>
              <a:rPr dirty="0" sz="4000" spc="-495">
                <a:solidFill>
                  <a:srgbClr val="2E5496"/>
                </a:solidFill>
              </a:rPr>
              <a:t> </a:t>
            </a:r>
            <a:r>
              <a:rPr dirty="0" sz="4000" spc="-465">
                <a:solidFill>
                  <a:srgbClr val="2E5496"/>
                </a:solidFill>
              </a:rPr>
              <a:t>business</a:t>
            </a:r>
            <a:endParaRPr sz="4000"/>
          </a:p>
        </p:txBody>
      </p:sp>
      <p:grpSp>
        <p:nvGrpSpPr>
          <p:cNvPr id="6" name="object 6"/>
          <p:cNvGrpSpPr/>
          <p:nvPr/>
        </p:nvGrpSpPr>
        <p:grpSpPr>
          <a:xfrm>
            <a:off x="0" y="0"/>
            <a:ext cx="11549380" cy="3548379"/>
            <a:chOff x="0" y="0"/>
            <a:chExt cx="11549380" cy="3548379"/>
          </a:xfrm>
        </p:grpSpPr>
        <p:sp>
          <p:nvSpPr>
            <p:cNvPr id="7" name="object 7"/>
            <p:cNvSpPr/>
            <p:nvPr/>
          </p:nvSpPr>
          <p:spPr>
            <a:xfrm>
              <a:off x="0" y="0"/>
              <a:ext cx="4133215" cy="3548379"/>
            </a:xfrm>
            <a:custGeom>
              <a:avLst/>
              <a:gdLst/>
              <a:ahLst/>
              <a:cxnLst/>
              <a:rect l="l" t="t" r="r" b="b"/>
              <a:pathLst>
                <a:path w="4133215" h="3548379">
                  <a:moveTo>
                    <a:pt x="3798316" y="0"/>
                  </a:moveTo>
                  <a:lnTo>
                    <a:pt x="0" y="0"/>
                  </a:lnTo>
                  <a:lnTo>
                    <a:pt x="0" y="2718816"/>
                  </a:lnTo>
                  <a:lnTo>
                    <a:pt x="129311" y="2861055"/>
                  </a:lnTo>
                  <a:lnTo>
                    <a:pt x="164076" y="2895102"/>
                  </a:lnTo>
                  <a:lnTo>
                    <a:pt x="199539" y="2928428"/>
                  </a:lnTo>
                  <a:lnTo>
                    <a:pt x="235688" y="2961021"/>
                  </a:lnTo>
                  <a:lnTo>
                    <a:pt x="272511" y="2992868"/>
                  </a:lnTo>
                  <a:lnTo>
                    <a:pt x="309996" y="3023959"/>
                  </a:lnTo>
                  <a:lnTo>
                    <a:pt x="348131" y="3054281"/>
                  </a:lnTo>
                  <a:lnTo>
                    <a:pt x="386905" y="3083823"/>
                  </a:lnTo>
                  <a:lnTo>
                    <a:pt x="426304" y="3112572"/>
                  </a:lnTo>
                  <a:lnTo>
                    <a:pt x="466318" y="3140516"/>
                  </a:lnTo>
                  <a:lnTo>
                    <a:pt x="506935" y="3167644"/>
                  </a:lnTo>
                  <a:lnTo>
                    <a:pt x="548142" y="3193943"/>
                  </a:lnTo>
                  <a:lnTo>
                    <a:pt x="589927" y="3219402"/>
                  </a:lnTo>
                  <a:lnTo>
                    <a:pt x="632280" y="3244009"/>
                  </a:lnTo>
                  <a:lnTo>
                    <a:pt x="675187" y="3267752"/>
                  </a:lnTo>
                  <a:lnTo>
                    <a:pt x="718637" y="3290618"/>
                  </a:lnTo>
                  <a:lnTo>
                    <a:pt x="762618" y="3312596"/>
                  </a:lnTo>
                  <a:lnTo>
                    <a:pt x="807118" y="3333675"/>
                  </a:lnTo>
                  <a:lnTo>
                    <a:pt x="852125" y="3353841"/>
                  </a:lnTo>
                  <a:lnTo>
                    <a:pt x="897628" y="3373084"/>
                  </a:lnTo>
                  <a:lnTo>
                    <a:pt x="943613" y="3391390"/>
                  </a:lnTo>
                  <a:lnTo>
                    <a:pt x="990071" y="3408750"/>
                  </a:lnTo>
                  <a:lnTo>
                    <a:pt x="1036987" y="3425149"/>
                  </a:lnTo>
                  <a:lnTo>
                    <a:pt x="1084352" y="3440577"/>
                  </a:lnTo>
                  <a:lnTo>
                    <a:pt x="1132152" y="3455021"/>
                  </a:lnTo>
                  <a:lnTo>
                    <a:pt x="1180376" y="3468470"/>
                  </a:lnTo>
                  <a:lnTo>
                    <a:pt x="1229011" y="3480912"/>
                  </a:lnTo>
                  <a:lnTo>
                    <a:pt x="1278047" y="3492334"/>
                  </a:lnTo>
                  <a:lnTo>
                    <a:pt x="1327470" y="3502725"/>
                  </a:lnTo>
                  <a:lnTo>
                    <a:pt x="1377270" y="3512073"/>
                  </a:lnTo>
                  <a:lnTo>
                    <a:pt x="1427434" y="3520366"/>
                  </a:lnTo>
                  <a:lnTo>
                    <a:pt x="1477950" y="3527592"/>
                  </a:lnTo>
                  <a:lnTo>
                    <a:pt x="1528807" y="3533739"/>
                  </a:lnTo>
                  <a:lnTo>
                    <a:pt x="1579992" y="3538795"/>
                  </a:lnTo>
                  <a:lnTo>
                    <a:pt x="1631494" y="3542748"/>
                  </a:lnTo>
                  <a:lnTo>
                    <a:pt x="1683300" y="3545586"/>
                  </a:lnTo>
                  <a:lnTo>
                    <a:pt x="1735399" y="3547298"/>
                  </a:lnTo>
                  <a:lnTo>
                    <a:pt x="1787779" y="3547872"/>
                  </a:lnTo>
                  <a:lnTo>
                    <a:pt x="1836235" y="3547381"/>
                  </a:lnTo>
                  <a:lnTo>
                    <a:pt x="1884452" y="3545915"/>
                  </a:lnTo>
                  <a:lnTo>
                    <a:pt x="1932420" y="3543485"/>
                  </a:lnTo>
                  <a:lnTo>
                    <a:pt x="1980130" y="3540098"/>
                  </a:lnTo>
                  <a:lnTo>
                    <a:pt x="2027572" y="3535764"/>
                  </a:lnTo>
                  <a:lnTo>
                    <a:pt x="2074737" y="3530494"/>
                  </a:lnTo>
                  <a:lnTo>
                    <a:pt x="2121616" y="3524295"/>
                  </a:lnTo>
                  <a:lnTo>
                    <a:pt x="2168198" y="3517179"/>
                  </a:lnTo>
                  <a:lnTo>
                    <a:pt x="2214476" y="3509153"/>
                  </a:lnTo>
                  <a:lnTo>
                    <a:pt x="2260439" y="3500229"/>
                  </a:lnTo>
                  <a:lnTo>
                    <a:pt x="2306077" y="3490414"/>
                  </a:lnTo>
                  <a:lnTo>
                    <a:pt x="2351382" y="3479718"/>
                  </a:lnTo>
                  <a:lnTo>
                    <a:pt x="2396343" y="3468152"/>
                  </a:lnTo>
                  <a:lnTo>
                    <a:pt x="2440952" y="3455724"/>
                  </a:lnTo>
                  <a:lnTo>
                    <a:pt x="2485200" y="3442443"/>
                  </a:lnTo>
                  <a:lnTo>
                    <a:pt x="2529075" y="3428320"/>
                  </a:lnTo>
                  <a:lnTo>
                    <a:pt x="2572570" y="3413363"/>
                  </a:lnTo>
                  <a:lnTo>
                    <a:pt x="2615675" y="3397582"/>
                  </a:lnTo>
                  <a:lnTo>
                    <a:pt x="2658380" y="3380987"/>
                  </a:lnTo>
                  <a:lnTo>
                    <a:pt x="2700676" y="3363587"/>
                  </a:lnTo>
                  <a:lnTo>
                    <a:pt x="2742554" y="3345390"/>
                  </a:lnTo>
                  <a:lnTo>
                    <a:pt x="2784003" y="3326408"/>
                  </a:lnTo>
                  <a:lnTo>
                    <a:pt x="2825015" y="3306649"/>
                  </a:lnTo>
                  <a:lnTo>
                    <a:pt x="2865581" y="3286122"/>
                  </a:lnTo>
                  <a:lnTo>
                    <a:pt x="2905690" y="3264838"/>
                  </a:lnTo>
                  <a:lnTo>
                    <a:pt x="2945333" y="3242804"/>
                  </a:lnTo>
                  <a:lnTo>
                    <a:pt x="2984501" y="3220032"/>
                  </a:lnTo>
                  <a:lnTo>
                    <a:pt x="3023185" y="3196530"/>
                  </a:lnTo>
                  <a:lnTo>
                    <a:pt x="3061374" y="3172308"/>
                  </a:lnTo>
                  <a:lnTo>
                    <a:pt x="3099061" y="3147375"/>
                  </a:lnTo>
                  <a:lnTo>
                    <a:pt x="3136234" y="3121741"/>
                  </a:lnTo>
                  <a:lnTo>
                    <a:pt x="3172885" y="3095414"/>
                  </a:lnTo>
                  <a:lnTo>
                    <a:pt x="3209005" y="3068405"/>
                  </a:lnTo>
                  <a:lnTo>
                    <a:pt x="3244583" y="3040723"/>
                  </a:lnTo>
                  <a:lnTo>
                    <a:pt x="3279611" y="3012377"/>
                  </a:lnTo>
                  <a:lnTo>
                    <a:pt x="3314078" y="2983378"/>
                  </a:lnTo>
                  <a:lnTo>
                    <a:pt x="3347977" y="2953733"/>
                  </a:lnTo>
                  <a:lnTo>
                    <a:pt x="3381296" y="2923453"/>
                  </a:lnTo>
                  <a:lnTo>
                    <a:pt x="3414027" y="2892546"/>
                  </a:lnTo>
                  <a:lnTo>
                    <a:pt x="3446160" y="2861024"/>
                  </a:lnTo>
                  <a:lnTo>
                    <a:pt x="3477687" y="2828894"/>
                  </a:lnTo>
                  <a:lnTo>
                    <a:pt x="3508596" y="2796167"/>
                  </a:lnTo>
                  <a:lnTo>
                    <a:pt x="3538880" y="2762851"/>
                  </a:lnTo>
                  <a:lnTo>
                    <a:pt x="3568528" y="2728956"/>
                  </a:lnTo>
                  <a:lnTo>
                    <a:pt x="3597531" y="2694493"/>
                  </a:lnTo>
                  <a:lnTo>
                    <a:pt x="3625880" y="2659469"/>
                  </a:lnTo>
                  <a:lnTo>
                    <a:pt x="3653565" y="2623894"/>
                  </a:lnTo>
                  <a:lnTo>
                    <a:pt x="3680577" y="2587779"/>
                  </a:lnTo>
                  <a:lnTo>
                    <a:pt x="3706907" y="2551132"/>
                  </a:lnTo>
                  <a:lnTo>
                    <a:pt x="3732544" y="2513963"/>
                  </a:lnTo>
                  <a:lnTo>
                    <a:pt x="3757480" y="2476280"/>
                  </a:lnTo>
                  <a:lnTo>
                    <a:pt x="3781705" y="2438095"/>
                  </a:lnTo>
                  <a:lnTo>
                    <a:pt x="3805210" y="2399415"/>
                  </a:lnTo>
                  <a:lnTo>
                    <a:pt x="3827985" y="2360251"/>
                  </a:lnTo>
                  <a:lnTo>
                    <a:pt x="3850020" y="2320612"/>
                  </a:lnTo>
                  <a:lnTo>
                    <a:pt x="3871307" y="2280508"/>
                  </a:lnTo>
                  <a:lnTo>
                    <a:pt x="3891836" y="2239947"/>
                  </a:lnTo>
                  <a:lnTo>
                    <a:pt x="3911598" y="2198939"/>
                  </a:lnTo>
                  <a:lnTo>
                    <a:pt x="3930582" y="2157494"/>
                  </a:lnTo>
                  <a:lnTo>
                    <a:pt x="3948781" y="2115621"/>
                  </a:lnTo>
                  <a:lnTo>
                    <a:pt x="3966183" y="2073330"/>
                  </a:lnTo>
                  <a:lnTo>
                    <a:pt x="3982780" y="2030629"/>
                  </a:lnTo>
                  <a:lnTo>
                    <a:pt x="3998563" y="1987529"/>
                  </a:lnTo>
                  <a:lnTo>
                    <a:pt x="4013522" y="1944038"/>
                  </a:lnTo>
                  <a:lnTo>
                    <a:pt x="4027647" y="1900167"/>
                  </a:lnTo>
                  <a:lnTo>
                    <a:pt x="4040929" y="1855924"/>
                  </a:lnTo>
                  <a:lnTo>
                    <a:pt x="4053358" y="1811320"/>
                  </a:lnTo>
                  <a:lnTo>
                    <a:pt x="4064926" y="1766363"/>
                  </a:lnTo>
                  <a:lnTo>
                    <a:pt x="4075623" y="1721063"/>
                  </a:lnTo>
                  <a:lnTo>
                    <a:pt x="4085439" y="1675429"/>
                  </a:lnTo>
                  <a:lnTo>
                    <a:pt x="4094365" y="1629471"/>
                  </a:lnTo>
                  <a:lnTo>
                    <a:pt x="4102391" y="1583199"/>
                  </a:lnTo>
                  <a:lnTo>
                    <a:pt x="4109509" y="1536620"/>
                  </a:lnTo>
                  <a:lnTo>
                    <a:pt x="4115708" y="1489747"/>
                  </a:lnTo>
                  <a:lnTo>
                    <a:pt x="4120979" y="1442586"/>
                  </a:lnTo>
                  <a:lnTo>
                    <a:pt x="4125313" y="1395149"/>
                  </a:lnTo>
                  <a:lnTo>
                    <a:pt x="4128700" y="1347443"/>
                  </a:lnTo>
                  <a:lnTo>
                    <a:pt x="4131131" y="1299480"/>
                  </a:lnTo>
                  <a:lnTo>
                    <a:pt x="4132597" y="1251268"/>
                  </a:lnTo>
                  <a:lnTo>
                    <a:pt x="4133088" y="1202816"/>
                  </a:lnTo>
                  <a:lnTo>
                    <a:pt x="4132508" y="1150176"/>
                  </a:lnTo>
                  <a:lnTo>
                    <a:pt x="4130779" y="1097818"/>
                  </a:lnTo>
                  <a:lnTo>
                    <a:pt x="4127911" y="1045754"/>
                  </a:lnTo>
                  <a:lnTo>
                    <a:pt x="4123916" y="993995"/>
                  </a:lnTo>
                  <a:lnTo>
                    <a:pt x="4118807" y="942555"/>
                  </a:lnTo>
                  <a:lnTo>
                    <a:pt x="4112596" y="891446"/>
                  </a:lnTo>
                  <a:lnTo>
                    <a:pt x="4105295" y="840680"/>
                  </a:lnTo>
                  <a:lnTo>
                    <a:pt x="4096915" y="790269"/>
                  </a:lnTo>
                  <a:lnTo>
                    <a:pt x="4087469" y="740226"/>
                  </a:lnTo>
                  <a:lnTo>
                    <a:pt x="4076969" y="690563"/>
                  </a:lnTo>
                  <a:lnTo>
                    <a:pt x="4065427" y="641292"/>
                  </a:lnTo>
                  <a:lnTo>
                    <a:pt x="4052854" y="592425"/>
                  </a:lnTo>
                  <a:lnTo>
                    <a:pt x="4039264" y="543974"/>
                  </a:lnTo>
                  <a:lnTo>
                    <a:pt x="4024667" y="495953"/>
                  </a:lnTo>
                  <a:lnTo>
                    <a:pt x="4009076" y="448373"/>
                  </a:lnTo>
                  <a:lnTo>
                    <a:pt x="3992503" y="401247"/>
                  </a:lnTo>
                  <a:lnTo>
                    <a:pt x="3974960" y="354586"/>
                  </a:lnTo>
                  <a:lnTo>
                    <a:pt x="3956459" y="308403"/>
                  </a:lnTo>
                  <a:lnTo>
                    <a:pt x="3937012" y="262711"/>
                  </a:lnTo>
                  <a:lnTo>
                    <a:pt x="3916631" y="217521"/>
                  </a:lnTo>
                  <a:lnTo>
                    <a:pt x="3895328" y="172846"/>
                  </a:lnTo>
                  <a:lnTo>
                    <a:pt x="3873115" y="128698"/>
                  </a:lnTo>
                  <a:lnTo>
                    <a:pt x="3850004" y="85090"/>
                  </a:lnTo>
                  <a:lnTo>
                    <a:pt x="3798316" y="0"/>
                  </a:lnTo>
                  <a:close/>
                </a:path>
              </a:pathLst>
            </a:custGeom>
            <a:solidFill>
              <a:srgbClr val="FFFFF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1000231" y="598931"/>
              <a:ext cx="548640" cy="548640"/>
            </a:xfrm>
            <a:custGeom>
              <a:avLst/>
              <a:gdLst/>
              <a:ahLst/>
              <a:cxnLst/>
              <a:rect l="l" t="t" r="r" b="b"/>
              <a:pathLst>
                <a:path w="548640" h="548640">
                  <a:moveTo>
                    <a:pt x="274320" y="0"/>
                  </a:moveTo>
                  <a:lnTo>
                    <a:pt x="225008" y="4419"/>
                  </a:lnTo>
                  <a:lnTo>
                    <a:pt x="178597" y="17161"/>
                  </a:lnTo>
                  <a:lnTo>
                    <a:pt x="135861" y="37450"/>
                  </a:lnTo>
                  <a:lnTo>
                    <a:pt x="97575" y="64513"/>
                  </a:lnTo>
                  <a:lnTo>
                    <a:pt x="64513" y="97575"/>
                  </a:lnTo>
                  <a:lnTo>
                    <a:pt x="37450" y="135861"/>
                  </a:lnTo>
                  <a:lnTo>
                    <a:pt x="17161" y="178597"/>
                  </a:lnTo>
                  <a:lnTo>
                    <a:pt x="4419" y="225008"/>
                  </a:lnTo>
                  <a:lnTo>
                    <a:pt x="0" y="274319"/>
                  </a:lnTo>
                  <a:lnTo>
                    <a:pt x="4419" y="323631"/>
                  </a:lnTo>
                  <a:lnTo>
                    <a:pt x="17161" y="370042"/>
                  </a:lnTo>
                  <a:lnTo>
                    <a:pt x="37450" y="412778"/>
                  </a:lnTo>
                  <a:lnTo>
                    <a:pt x="64513" y="451064"/>
                  </a:lnTo>
                  <a:lnTo>
                    <a:pt x="97575" y="484126"/>
                  </a:lnTo>
                  <a:lnTo>
                    <a:pt x="135861" y="511189"/>
                  </a:lnTo>
                  <a:lnTo>
                    <a:pt x="178597" y="531478"/>
                  </a:lnTo>
                  <a:lnTo>
                    <a:pt x="225008" y="544220"/>
                  </a:lnTo>
                  <a:lnTo>
                    <a:pt x="274320" y="548639"/>
                  </a:lnTo>
                  <a:lnTo>
                    <a:pt x="323631" y="544220"/>
                  </a:lnTo>
                  <a:lnTo>
                    <a:pt x="370042" y="531478"/>
                  </a:lnTo>
                  <a:lnTo>
                    <a:pt x="412778" y="511189"/>
                  </a:lnTo>
                  <a:lnTo>
                    <a:pt x="451064" y="484126"/>
                  </a:lnTo>
                  <a:lnTo>
                    <a:pt x="484126" y="451064"/>
                  </a:lnTo>
                  <a:lnTo>
                    <a:pt x="511189" y="412778"/>
                  </a:lnTo>
                  <a:lnTo>
                    <a:pt x="531478" y="370042"/>
                  </a:lnTo>
                  <a:lnTo>
                    <a:pt x="544220" y="323631"/>
                  </a:lnTo>
                  <a:lnTo>
                    <a:pt x="548640" y="274319"/>
                  </a:lnTo>
                  <a:lnTo>
                    <a:pt x="544220" y="225008"/>
                  </a:lnTo>
                  <a:lnTo>
                    <a:pt x="531478" y="178597"/>
                  </a:lnTo>
                  <a:lnTo>
                    <a:pt x="511189" y="135861"/>
                  </a:lnTo>
                  <a:lnTo>
                    <a:pt x="484126" y="97575"/>
                  </a:lnTo>
                  <a:lnTo>
                    <a:pt x="451064" y="64513"/>
                  </a:lnTo>
                  <a:lnTo>
                    <a:pt x="412778" y="37450"/>
                  </a:lnTo>
                  <a:lnTo>
                    <a:pt x="370042" y="17161"/>
                  </a:lnTo>
                  <a:lnTo>
                    <a:pt x="323631" y="4419"/>
                  </a:lnTo>
                  <a:lnTo>
                    <a:pt x="274320" y="0"/>
                  </a:lnTo>
                  <a:close/>
                </a:path>
              </a:pathLst>
            </a:custGeom>
            <a:solidFill>
              <a:srgbClr val="676AA4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11214354" y="734695"/>
            <a:ext cx="12255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195">
                <a:solidFill>
                  <a:srgbClr val="FFFFFF"/>
                </a:solidFill>
                <a:latin typeface="DejaVu Sans"/>
                <a:cs typeface="DejaVu Sans"/>
              </a:rPr>
              <a:t>2</a:t>
            </a:r>
            <a:endParaRPr sz="1500">
              <a:latin typeface="DejaVu Sans"/>
              <a:cs typeface="DejaVu Sans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0" y="0"/>
            <a:ext cx="6512559" cy="6858000"/>
            <a:chOff x="0" y="0"/>
            <a:chExt cx="6512559" cy="6858000"/>
          </a:xfrm>
        </p:grpSpPr>
        <p:sp>
          <p:nvSpPr>
            <p:cNvPr id="11" name="object 11"/>
            <p:cNvSpPr/>
            <p:nvPr/>
          </p:nvSpPr>
          <p:spPr>
            <a:xfrm>
              <a:off x="3048" y="2496311"/>
              <a:ext cx="6509384" cy="4361815"/>
            </a:xfrm>
            <a:custGeom>
              <a:avLst/>
              <a:gdLst/>
              <a:ahLst/>
              <a:cxnLst/>
              <a:rect l="l" t="t" r="r" b="b"/>
              <a:pathLst>
                <a:path w="6509384" h="4361815">
                  <a:moveTo>
                    <a:pt x="3322307" y="3307194"/>
                  </a:moveTo>
                  <a:lnTo>
                    <a:pt x="3321723" y="3258832"/>
                  </a:lnTo>
                  <a:lnTo>
                    <a:pt x="3319983" y="3210750"/>
                  </a:lnTo>
                  <a:lnTo>
                    <a:pt x="3317087" y="3162973"/>
                  </a:lnTo>
                  <a:lnTo>
                    <a:pt x="3313061" y="3115513"/>
                  </a:lnTo>
                  <a:lnTo>
                    <a:pt x="3307918" y="3068383"/>
                  </a:lnTo>
                  <a:lnTo>
                    <a:pt x="3301657" y="3021584"/>
                  </a:lnTo>
                  <a:lnTo>
                    <a:pt x="3294316" y="2975140"/>
                  </a:lnTo>
                  <a:lnTo>
                    <a:pt x="3285883" y="2929077"/>
                  </a:lnTo>
                  <a:lnTo>
                    <a:pt x="3276396" y="2883382"/>
                  </a:lnTo>
                  <a:lnTo>
                    <a:pt x="3265843" y="2838081"/>
                  </a:lnTo>
                  <a:lnTo>
                    <a:pt x="3254260" y="2793200"/>
                  </a:lnTo>
                  <a:lnTo>
                    <a:pt x="3241649" y="2748737"/>
                  </a:lnTo>
                  <a:lnTo>
                    <a:pt x="3228022" y="2704706"/>
                  </a:lnTo>
                  <a:lnTo>
                    <a:pt x="3213392" y="2661120"/>
                  </a:lnTo>
                  <a:lnTo>
                    <a:pt x="3197783" y="2618003"/>
                  </a:lnTo>
                  <a:lnTo>
                    <a:pt x="3181197" y="2575356"/>
                  </a:lnTo>
                  <a:lnTo>
                    <a:pt x="3163646" y="2533205"/>
                  </a:lnTo>
                  <a:lnTo>
                    <a:pt x="3145155" y="2491562"/>
                  </a:lnTo>
                  <a:lnTo>
                    <a:pt x="3125736" y="2450414"/>
                  </a:lnTo>
                  <a:lnTo>
                    <a:pt x="3105391" y="2409812"/>
                  </a:lnTo>
                  <a:lnTo>
                    <a:pt x="3084144" y="2369743"/>
                  </a:lnTo>
                  <a:lnTo>
                    <a:pt x="3062008" y="2330246"/>
                  </a:lnTo>
                  <a:lnTo>
                    <a:pt x="3038995" y="2291308"/>
                  </a:lnTo>
                  <a:lnTo>
                    <a:pt x="3015107" y="2252942"/>
                  </a:lnTo>
                  <a:lnTo>
                    <a:pt x="2990367" y="2215184"/>
                  </a:lnTo>
                  <a:lnTo>
                    <a:pt x="2964802" y="2178037"/>
                  </a:lnTo>
                  <a:lnTo>
                    <a:pt x="2938399" y="2141512"/>
                  </a:lnTo>
                  <a:lnTo>
                    <a:pt x="2911195" y="2105622"/>
                  </a:lnTo>
                  <a:lnTo>
                    <a:pt x="2883192" y="2070379"/>
                  </a:lnTo>
                  <a:lnTo>
                    <a:pt x="2854388" y="2035810"/>
                  </a:lnTo>
                  <a:lnTo>
                    <a:pt x="2824835" y="2001913"/>
                  </a:lnTo>
                  <a:lnTo>
                    <a:pt x="2794508" y="1968703"/>
                  </a:lnTo>
                  <a:lnTo>
                    <a:pt x="2763443" y="1936191"/>
                  </a:lnTo>
                  <a:lnTo>
                    <a:pt x="2731655" y="1904415"/>
                  </a:lnTo>
                  <a:lnTo>
                    <a:pt x="2699131" y="1873351"/>
                  </a:lnTo>
                  <a:lnTo>
                    <a:pt x="2665920" y="1843036"/>
                  </a:lnTo>
                  <a:lnTo>
                    <a:pt x="2632011" y="1813483"/>
                  </a:lnTo>
                  <a:lnTo>
                    <a:pt x="2597429" y="1784705"/>
                  </a:lnTo>
                  <a:lnTo>
                    <a:pt x="2562174" y="1756702"/>
                  </a:lnTo>
                  <a:lnTo>
                    <a:pt x="2526284" y="1729498"/>
                  </a:lnTo>
                  <a:lnTo>
                    <a:pt x="2489746" y="1703108"/>
                  </a:lnTo>
                  <a:lnTo>
                    <a:pt x="2452586" y="1677543"/>
                  </a:lnTo>
                  <a:lnTo>
                    <a:pt x="2414816" y="1652816"/>
                  </a:lnTo>
                  <a:lnTo>
                    <a:pt x="2376449" y="1628940"/>
                  </a:lnTo>
                  <a:lnTo>
                    <a:pt x="2337498" y="1605927"/>
                  </a:lnTo>
                  <a:lnTo>
                    <a:pt x="2297976" y="1583791"/>
                  </a:lnTo>
                  <a:lnTo>
                    <a:pt x="2257907" y="1562557"/>
                  </a:lnTo>
                  <a:lnTo>
                    <a:pt x="2217293" y="1542224"/>
                  </a:lnTo>
                  <a:lnTo>
                    <a:pt x="2176145" y="1522806"/>
                  </a:lnTo>
                  <a:lnTo>
                    <a:pt x="2134476" y="1504315"/>
                  </a:lnTo>
                  <a:lnTo>
                    <a:pt x="2092312" y="1486776"/>
                  </a:lnTo>
                  <a:lnTo>
                    <a:pt x="2049665" y="1470202"/>
                  </a:lnTo>
                  <a:lnTo>
                    <a:pt x="2006536" y="1454594"/>
                  </a:lnTo>
                  <a:lnTo>
                    <a:pt x="1962937" y="1439964"/>
                  </a:lnTo>
                  <a:lnTo>
                    <a:pt x="1918893" y="1426349"/>
                  </a:lnTo>
                  <a:lnTo>
                    <a:pt x="1874418" y="1413738"/>
                  </a:lnTo>
                  <a:lnTo>
                    <a:pt x="1829523" y="1402156"/>
                  </a:lnTo>
                  <a:lnTo>
                    <a:pt x="1784210" y="1391602"/>
                  </a:lnTo>
                  <a:lnTo>
                    <a:pt x="1738515" y="1382115"/>
                  </a:lnTo>
                  <a:lnTo>
                    <a:pt x="1692427" y="1373682"/>
                  </a:lnTo>
                  <a:lnTo>
                    <a:pt x="1645983" y="1366342"/>
                  </a:lnTo>
                  <a:lnTo>
                    <a:pt x="1599171" y="1360093"/>
                  </a:lnTo>
                  <a:lnTo>
                    <a:pt x="1552028" y="1354950"/>
                  </a:lnTo>
                  <a:lnTo>
                    <a:pt x="1504543" y="1350924"/>
                  </a:lnTo>
                  <a:lnTo>
                    <a:pt x="1456766" y="1348028"/>
                  </a:lnTo>
                  <a:lnTo>
                    <a:pt x="1408671" y="1346288"/>
                  </a:lnTo>
                  <a:lnTo>
                    <a:pt x="1360297" y="1345692"/>
                  </a:lnTo>
                  <a:lnTo>
                    <a:pt x="1307769" y="1346390"/>
                  </a:lnTo>
                  <a:lnTo>
                    <a:pt x="1255598" y="1348447"/>
                  </a:lnTo>
                  <a:lnTo>
                    <a:pt x="1203782" y="1351851"/>
                  </a:lnTo>
                  <a:lnTo>
                    <a:pt x="1152334" y="1356588"/>
                  </a:lnTo>
                  <a:lnTo>
                    <a:pt x="1101280" y="1362633"/>
                  </a:lnTo>
                  <a:lnTo>
                    <a:pt x="1050645" y="1369987"/>
                  </a:lnTo>
                  <a:lnTo>
                    <a:pt x="1000429" y="1378623"/>
                  </a:lnTo>
                  <a:lnTo>
                    <a:pt x="950658" y="1388516"/>
                  </a:lnTo>
                  <a:lnTo>
                    <a:pt x="901344" y="1399654"/>
                  </a:lnTo>
                  <a:lnTo>
                    <a:pt x="852512" y="1412024"/>
                  </a:lnTo>
                  <a:lnTo>
                    <a:pt x="804176" y="1425600"/>
                  </a:lnTo>
                  <a:lnTo>
                    <a:pt x="756348" y="1440383"/>
                  </a:lnTo>
                  <a:lnTo>
                    <a:pt x="709053" y="1456334"/>
                  </a:lnTo>
                  <a:lnTo>
                    <a:pt x="662317" y="1473441"/>
                  </a:lnTo>
                  <a:lnTo>
                    <a:pt x="616127" y="1491703"/>
                  </a:lnTo>
                  <a:lnTo>
                    <a:pt x="570522" y="1511084"/>
                  </a:lnTo>
                  <a:lnTo>
                    <a:pt x="525526" y="1531569"/>
                  </a:lnTo>
                  <a:lnTo>
                    <a:pt x="481139" y="1553146"/>
                  </a:lnTo>
                  <a:lnTo>
                    <a:pt x="437375" y="1575803"/>
                  </a:lnTo>
                  <a:lnTo>
                    <a:pt x="394271" y="1599514"/>
                  </a:lnTo>
                  <a:lnTo>
                    <a:pt x="351840" y="1624266"/>
                  </a:lnTo>
                  <a:lnTo>
                    <a:pt x="310083" y="1650034"/>
                  </a:lnTo>
                  <a:lnTo>
                    <a:pt x="269024" y="1676819"/>
                  </a:lnTo>
                  <a:lnTo>
                    <a:pt x="228701" y="1704581"/>
                  </a:lnTo>
                  <a:lnTo>
                    <a:pt x="189103" y="1733308"/>
                  </a:lnTo>
                  <a:lnTo>
                    <a:pt x="150253" y="1763001"/>
                  </a:lnTo>
                  <a:lnTo>
                    <a:pt x="112179" y="1793621"/>
                  </a:lnTo>
                  <a:lnTo>
                    <a:pt x="0" y="1895475"/>
                  </a:lnTo>
                  <a:lnTo>
                    <a:pt x="0" y="4361688"/>
                  </a:lnTo>
                  <a:lnTo>
                    <a:pt x="3012821" y="4361688"/>
                  </a:lnTo>
                  <a:lnTo>
                    <a:pt x="3085465" y="4242181"/>
                  </a:lnTo>
                  <a:lnTo>
                    <a:pt x="3108769" y="4197959"/>
                  </a:lnTo>
                  <a:lnTo>
                    <a:pt x="3130981" y="4153090"/>
                  </a:lnTo>
                  <a:lnTo>
                    <a:pt x="3152076" y="4107573"/>
                  </a:lnTo>
                  <a:lnTo>
                    <a:pt x="3172028" y="4061434"/>
                  </a:lnTo>
                  <a:lnTo>
                    <a:pt x="3190811" y="4014698"/>
                  </a:lnTo>
                  <a:lnTo>
                    <a:pt x="3208426" y="3967378"/>
                  </a:lnTo>
                  <a:lnTo>
                    <a:pt x="3224847" y="3919499"/>
                  </a:lnTo>
                  <a:lnTo>
                    <a:pt x="3240062" y="3871061"/>
                  </a:lnTo>
                  <a:lnTo>
                    <a:pt x="3254032" y="3822090"/>
                  </a:lnTo>
                  <a:lnTo>
                    <a:pt x="3266770" y="3772611"/>
                  </a:lnTo>
                  <a:lnTo>
                    <a:pt x="3278238" y="3722649"/>
                  </a:lnTo>
                  <a:lnTo>
                    <a:pt x="3288423" y="3672192"/>
                  </a:lnTo>
                  <a:lnTo>
                    <a:pt x="3297301" y="3621278"/>
                  </a:lnTo>
                  <a:lnTo>
                    <a:pt x="3304870" y="3569932"/>
                  </a:lnTo>
                  <a:lnTo>
                    <a:pt x="3311106" y="3518166"/>
                  </a:lnTo>
                  <a:lnTo>
                    <a:pt x="3315982" y="3465982"/>
                  </a:lnTo>
                  <a:lnTo>
                    <a:pt x="3319488" y="3413417"/>
                  </a:lnTo>
                  <a:lnTo>
                    <a:pt x="3321608" y="3360483"/>
                  </a:lnTo>
                  <a:lnTo>
                    <a:pt x="3322307" y="3307194"/>
                  </a:lnTo>
                  <a:close/>
                </a:path>
                <a:path w="6509384" h="4361815">
                  <a:moveTo>
                    <a:pt x="6509004" y="1559052"/>
                  </a:moveTo>
                  <a:lnTo>
                    <a:pt x="6508255" y="1510499"/>
                  </a:lnTo>
                  <a:lnTo>
                    <a:pt x="6506045" y="1462303"/>
                  </a:lnTo>
                  <a:lnTo>
                    <a:pt x="6502387" y="1414500"/>
                  </a:lnTo>
                  <a:lnTo>
                    <a:pt x="6497294" y="1367116"/>
                  </a:lnTo>
                  <a:lnTo>
                    <a:pt x="6490805" y="1320165"/>
                  </a:lnTo>
                  <a:lnTo>
                    <a:pt x="6482943" y="1273670"/>
                  </a:lnTo>
                  <a:lnTo>
                    <a:pt x="6473698" y="1227645"/>
                  </a:lnTo>
                  <a:lnTo>
                    <a:pt x="6463131" y="1182128"/>
                  </a:lnTo>
                  <a:lnTo>
                    <a:pt x="6451232" y="1137132"/>
                  </a:lnTo>
                  <a:lnTo>
                    <a:pt x="6438049" y="1092669"/>
                  </a:lnTo>
                  <a:lnTo>
                    <a:pt x="6423584" y="1048778"/>
                  </a:lnTo>
                  <a:lnTo>
                    <a:pt x="6407861" y="1005471"/>
                  </a:lnTo>
                  <a:lnTo>
                    <a:pt x="6390907" y="962774"/>
                  </a:lnTo>
                  <a:lnTo>
                    <a:pt x="6372746" y="920699"/>
                  </a:lnTo>
                  <a:lnTo>
                    <a:pt x="6353403" y="879284"/>
                  </a:lnTo>
                  <a:lnTo>
                    <a:pt x="6332880" y="838530"/>
                  </a:lnTo>
                  <a:lnTo>
                    <a:pt x="6311214" y="798474"/>
                  </a:lnTo>
                  <a:lnTo>
                    <a:pt x="6288430" y="759129"/>
                  </a:lnTo>
                  <a:lnTo>
                    <a:pt x="6264529" y="720521"/>
                  </a:lnTo>
                  <a:lnTo>
                    <a:pt x="6239561" y="682675"/>
                  </a:lnTo>
                  <a:lnTo>
                    <a:pt x="6213526" y="645617"/>
                  </a:lnTo>
                  <a:lnTo>
                    <a:pt x="6186462" y="609346"/>
                  </a:lnTo>
                  <a:lnTo>
                    <a:pt x="6158369" y="573900"/>
                  </a:lnTo>
                  <a:lnTo>
                    <a:pt x="6129286" y="539305"/>
                  </a:lnTo>
                  <a:lnTo>
                    <a:pt x="6099226" y="505561"/>
                  </a:lnTo>
                  <a:lnTo>
                    <a:pt x="6068225" y="472719"/>
                  </a:lnTo>
                  <a:lnTo>
                    <a:pt x="6036284" y="440778"/>
                  </a:lnTo>
                  <a:lnTo>
                    <a:pt x="6003442" y="409778"/>
                  </a:lnTo>
                  <a:lnTo>
                    <a:pt x="5969698" y="379717"/>
                  </a:lnTo>
                  <a:lnTo>
                    <a:pt x="5935103" y="350634"/>
                  </a:lnTo>
                  <a:lnTo>
                    <a:pt x="5899658" y="322541"/>
                  </a:lnTo>
                  <a:lnTo>
                    <a:pt x="5863387" y="295478"/>
                  </a:lnTo>
                  <a:lnTo>
                    <a:pt x="5826328" y="269443"/>
                  </a:lnTo>
                  <a:lnTo>
                    <a:pt x="5788482" y="244475"/>
                  </a:lnTo>
                  <a:lnTo>
                    <a:pt x="5749874" y="220573"/>
                  </a:lnTo>
                  <a:lnTo>
                    <a:pt x="5710529" y="197789"/>
                  </a:lnTo>
                  <a:lnTo>
                    <a:pt x="5670474" y="176123"/>
                  </a:lnTo>
                  <a:lnTo>
                    <a:pt x="5629719" y="155600"/>
                  </a:lnTo>
                  <a:lnTo>
                    <a:pt x="5588305" y="136258"/>
                  </a:lnTo>
                  <a:lnTo>
                    <a:pt x="5546229" y="118097"/>
                  </a:lnTo>
                  <a:lnTo>
                    <a:pt x="5503532" y="101142"/>
                  </a:lnTo>
                  <a:lnTo>
                    <a:pt x="5460225" y="85420"/>
                  </a:lnTo>
                  <a:lnTo>
                    <a:pt x="5416334" y="70954"/>
                  </a:lnTo>
                  <a:lnTo>
                    <a:pt x="5371871" y="57772"/>
                  </a:lnTo>
                  <a:lnTo>
                    <a:pt x="5326875" y="45872"/>
                  </a:lnTo>
                  <a:lnTo>
                    <a:pt x="5281358" y="35306"/>
                  </a:lnTo>
                  <a:lnTo>
                    <a:pt x="5235333" y="26060"/>
                  </a:lnTo>
                  <a:lnTo>
                    <a:pt x="5188839" y="18199"/>
                  </a:lnTo>
                  <a:lnTo>
                    <a:pt x="5141887" y="11709"/>
                  </a:lnTo>
                  <a:lnTo>
                    <a:pt x="5094503" y="6616"/>
                  </a:lnTo>
                  <a:lnTo>
                    <a:pt x="5046700" y="2959"/>
                  </a:lnTo>
                  <a:lnTo>
                    <a:pt x="4998504" y="749"/>
                  </a:lnTo>
                  <a:lnTo>
                    <a:pt x="4949952" y="0"/>
                  </a:lnTo>
                  <a:lnTo>
                    <a:pt x="4901387" y="749"/>
                  </a:lnTo>
                  <a:lnTo>
                    <a:pt x="4853190" y="2959"/>
                  </a:lnTo>
                  <a:lnTo>
                    <a:pt x="4805388" y="6616"/>
                  </a:lnTo>
                  <a:lnTo>
                    <a:pt x="4758004" y="11709"/>
                  </a:lnTo>
                  <a:lnTo>
                    <a:pt x="4711052" y="18199"/>
                  </a:lnTo>
                  <a:lnTo>
                    <a:pt x="4664557" y="26060"/>
                  </a:lnTo>
                  <a:lnTo>
                    <a:pt x="4618533" y="35306"/>
                  </a:lnTo>
                  <a:lnTo>
                    <a:pt x="4573016" y="45872"/>
                  </a:lnTo>
                  <a:lnTo>
                    <a:pt x="4528020" y="57772"/>
                  </a:lnTo>
                  <a:lnTo>
                    <a:pt x="4483557" y="70954"/>
                  </a:lnTo>
                  <a:lnTo>
                    <a:pt x="4439666" y="85420"/>
                  </a:lnTo>
                  <a:lnTo>
                    <a:pt x="4396359" y="101142"/>
                  </a:lnTo>
                  <a:lnTo>
                    <a:pt x="4353661" y="118097"/>
                  </a:lnTo>
                  <a:lnTo>
                    <a:pt x="4311586" y="136258"/>
                  </a:lnTo>
                  <a:lnTo>
                    <a:pt x="4270172" y="155600"/>
                  </a:lnTo>
                  <a:lnTo>
                    <a:pt x="4229417" y="176123"/>
                  </a:lnTo>
                  <a:lnTo>
                    <a:pt x="4189361" y="197789"/>
                  </a:lnTo>
                  <a:lnTo>
                    <a:pt x="4150017" y="220573"/>
                  </a:lnTo>
                  <a:lnTo>
                    <a:pt x="4111409" y="244475"/>
                  </a:lnTo>
                  <a:lnTo>
                    <a:pt x="4073563" y="269443"/>
                  </a:lnTo>
                  <a:lnTo>
                    <a:pt x="4036504" y="295478"/>
                  </a:lnTo>
                  <a:lnTo>
                    <a:pt x="4000233" y="322541"/>
                  </a:lnTo>
                  <a:lnTo>
                    <a:pt x="3964787" y="350634"/>
                  </a:lnTo>
                  <a:lnTo>
                    <a:pt x="3930192" y="379717"/>
                  </a:lnTo>
                  <a:lnTo>
                    <a:pt x="3896449" y="409778"/>
                  </a:lnTo>
                  <a:lnTo>
                    <a:pt x="3863606" y="440778"/>
                  </a:lnTo>
                  <a:lnTo>
                    <a:pt x="3831666" y="472719"/>
                  </a:lnTo>
                  <a:lnTo>
                    <a:pt x="3800665" y="505561"/>
                  </a:lnTo>
                  <a:lnTo>
                    <a:pt x="3770604" y="539305"/>
                  </a:lnTo>
                  <a:lnTo>
                    <a:pt x="3741521" y="573900"/>
                  </a:lnTo>
                  <a:lnTo>
                    <a:pt x="3713429" y="609346"/>
                  </a:lnTo>
                  <a:lnTo>
                    <a:pt x="3686365" y="645617"/>
                  </a:lnTo>
                  <a:lnTo>
                    <a:pt x="3660330" y="682675"/>
                  </a:lnTo>
                  <a:lnTo>
                    <a:pt x="3635362" y="720521"/>
                  </a:lnTo>
                  <a:lnTo>
                    <a:pt x="3611461" y="759129"/>
                  </a:lnTo>
                  <a:lnTo>
                    <a:pt x="3588677" y="798474"/>
                  </a:lnTo>
                  <a:lnTo>
                    <a:pt x="3567011" y="838530"/>
                  </a:lnTo>
                  <a:lnTo>
                    <a:pt x="3546487" y="879284"/>
                  </a:lnTo>
                  <a:lnTo>
                    <a:pt x="3527145" y="920699"/>
                  </a:lnTo>
                  <a:lnTo>
                    <a:pt x="3508984" y="962774"/>
                  </a:lnTo>
                  <a:lnTo>
                    <a:pt x="3492030" y="1005471"/>
                  </a:lnTo>
                  <a:lnTo>
                    <a:pt x="3476307" y="1048778"/>
                  </a:lnTo>
                  <a:lnTo>
                    <a:pt x="3461842" y="1092669"/>
                  </a:lnTo>
                  <a:lnTo>
                    <a:pt x="3448659" y="1137132"/>
                  </a:lnTo>
                  <a:lnTo>
                    <a:pt x="3436759" y="1182128"/>
                  </a:lnTo>
                  <a:lnTo>
                    <a:pt x="3426193" y="1227645"/>
                  </a:lnTo>
                  <a:lnTo>
                    <a:pt x="3416947" y="1273670"/>
                  </a:lnTo>
                  <a:lnTo>
                    <a:pt x="3409086" y="1320165"/>
                  </a:lnTo>
                  <a:lnTo>
                    <a:pt x="3402596" y="1367116"/>
                  </a:lnTo>
                  <a:lnTo>
                    <a:pt x="3397504" y="1414500"/>
                  </a:lnTo>
                  <a:lnTo>
                    <a:pt x="3393846" y="1462303"/>
                  </a:lnTo>
                  <a:lnTo>
                    <a:pt x="3391636" y="1510499"/>
                  </a:lnTo>
                  <a:lnTo>
                    <a:pt x="3390900" y="1559052"/>
                  </a:lnTo>
                  <a:lnTo>
                    <a:pt x="3391636" y="1607616"/>
                  </a:lnTo>
                  <a:lnTo>
                    <a:pt x="3393846" y="1655813"/>
                  </a:lnTo>
                  <a:lnTo>
                    <a:pt x="3397504" y="1703616"/>
                  </a:lnTo>
                  <a:lnTo>
                    <a:pt x="3402596" y="1750999"/>
                  </a:lnTo>
                  <a:lnTo>
                    <a:pt x="3409086" y="1797951"/>
                  </a:lnTo>
                  <a:lnTo>
                    <a:pt x="3416947" y="1844446"/>
                  </a:lnTo>
                  <a:lnTo>
                    <a:pt x="3426193" y="1890471"/>
                  </a:lnTo>
                  <a:lnTo>
                    <a:pt x="3436759" y="1935988"/>
                  </a:lnTo>
                  <a:lnTo>
                    <a:pt x="3448659" y="1980984"/>
                  </a:lnTo>
                  <a:lnTo>
                    <a:pt x="3461842" y="2025446"/>
                  </a:lnTo>
                  <a:lnTo>
                    <a:pt x="3476307" y="2069338"/>
                  </a:lnTo>
                  <a:lnTo>
                    <a:pt x="3492030" y="2112645"/>
                  </a:lnTo>
                  <a:lnTo>
                    <a:pt x="3508984" y="2155342"/>
                  </a:lnTo>
                  <a:lnTo>
                    <a:pt x="3527145" y="2197417"/>
                  </a:lnTo>
                  <a:lnTo>
                    <a:pt x="3546487" y="2238832"/>
                  </a:lnTo>
                  <a:lnTo>
                    <a:pt x="3567011" y="2279586"/>
                  </a:lnTo>
                  <a:lnTo>
                    <a:pt x="3588677" y="2319642"/>
                  </a:lnTo>
                  <a:lnTo>
                    <a:pt x="3611461" y="2358987"/>
                  </a:lnTo>
                  <a:lnTo>
                    <a:pt x="3635362" y="2397595"/>
                  </a:lnTo>
                  <a:lnTo>
                    <a:pt x="3660330" y="2435441"/>
                  </a:lnTo>
                  <a:lnTo>
                    <a:pt x="3686365" y="2472499"/>
                  </a:lnTo>
                  <a:lnTo>
                    <a:pt x="3713429" y="2508770"/>
                  </a:lnTo>
                  <a:lnTo>
                    <a:pt x="3741521" y="2544216"/>
                  </a:lnTo>
                  <a:lnTo>
                    <a:pt x="3770604" y="2578811"/>
                  </a:lnTo>
                  <a:lnTo>
                    <a:pt x="3800665" y="2612555"/>
                  </a:lnTo>
                  <a:lnTo>
                    <a:pt x="3831666" y="2645397"/>
                  </a:lnTo>
                  <a:lnTo>
                    <a:pt x="3863606" y="2677337"/>
                  </a:lnTo>
                  <a:lnTo>
                    <a:pt x="3896449" y="2708338"/>
                  </a:lnTo>
                  <a:lnTo>
                    <a:pt x="3930192" y="2738399"/>
                  </a:lnTo>
                  <a:lnTo>
                    <a:pt x="3964787" y="2767482"/>
                  </a:lnTo>
                  <a:lnTo>
                    <a:pt x="4000233" y="2795574"/>
                  </a:lnTo>
                  <a:lnTo>
                    <a:pt x="4036504" y="2822638"/>
                  </a:lnTo>
                  <a:lnTo>
                    <a:pt x="4073563" y="2848673"/>
                  </a:lnTo>
                  <a:lnTo>
                    <a:pt x="4111409" y="2873641"/>
                  </a:lnTo>
                  <a:lnTo>
                    <a:pt x="4150017" y="2897543"/>
                  </a:lnTo>
                  <a:lnTo>
                    <a:pt x="4189361" y="2920327"/>
                  </a:lnTo>
                  <a:lnTo>
                    <a:pt x="4229417" y="2941993"/>
                  </a:lnTo>
                  <a:lnTo>
                    <a:pt x="4270172" y="2962516"/>
                  </a:lnTo>
                  <a:lnTo>
                    <a:pt x="4311586" y="2981858"/>
                  </a:lnTo>
                  <a:lnTo>
                    <a:pt x="4353661" y="3000019"/>
                  </a:lnTo>
                  <a:lnTo>
                    <a:pt x="4396359" y="3016974"/>
                  </a:lnTo>
                  <a:lnTo>
                    <a:pt x="4439666" y="3032696"/>
                  </a:lnTo>
                  <a:lnTo>
                    <a:pt x="4483557" y="3047161"/>
                  </a:lnTo>
                  <a:lnTo>
                    <a:pt x="4528020" y="3060344"/>
                  </a:lnTo>
                  <a:lnTo>
                    <a:pt x="4573016" y="3072244"/>
                  </a:lnTo>
                  <a:lnTo>
                    <a:pt x="4618533" y="3082810"/>
                  </a:lnTo>
                  <a:lnTo>
                    <a:pt x="4664557" y="3092056"/>
                  </a:lnTo>
                  <a:lnTo>
                    <a:pt x="4711052" y="3099917"/>
                  </a:lnTo>
                  <a:lnTo>
                    <a:pt x="4758004" y="3106407"/>
                  </a:lnTo>
                  <a:lnTo>
                    <a:pt x="4805388" y="3111500"/>
                  </a:lnTo>
                  <a:lnTo>
                    <a:pt x="4853190" y="3115157"/>
                  </a:lnTo>
                  <a:lnTo>
                    <a:pt x="4901387" y="3117367"/>
                  </a:lnTo>
                  <a:lnTo>
                    <a:pt x="4949952" y="3118104"/>
                  </a:lnTo>
                  <a:lnTo>
                    <a:pt x="4998504" y="3117367"/>
                  </a:lnTo>
                  <a:lnTo>
                    <a:pt x="5046700" y="3115157"/>
                  </a:lnTo>
                  <a:lnTo>
                    <a:pt x="5094503" y="3111500"/>
                  </a:lnTo>
                  <a:lnTo>
                    <a:pt x="5141887" y="3106407"/>
                  </a:lnTo>
                  <a:lnTo>
                    <a:pt x="5188839" y="3099917"/>
                  </a:lnTo>
                  <a:lnTo>
                    <a:pt x="5235333" y="3092056"/>
                  </a:lnTo>
                  <a:lnTo>
                    <a:pt x="5281358" y="3082810"/>
                  </a:lnTo>
                  <a:lnTo>
                    <a:pt x="5326875" y="3072244"/>
                  </a:lnTo>
                  <a:lnTo>
                    <a:pt x="5371871" y="3060344"/>
                  </a:lnTo>
                  <a:lnTo>
                    <a:pt x="5416334" y="3047161"/>
                  </a:lnTo>
                  <a:lnTo>
                    <a:pt x="5460225" y="3032696"/>
                  </a:lnTo>
                  <a:lnTo>
                    <a:pt x="5503532" y="3016974"/>
                  </a:lnTo>
                  <a:lnTo>
                    <a:pt x="5546229" y="3000019"/>
                  </a:lnTo>
                  <a:lnTo>
                    <a:pt x="5588305" y="2981858"/>
                  </a:lnTo>
                  <a:lnTo>
                    <a:pt x="5629719" y="2962516"/>
                  </a:lnTo>
                  <a:lnTo>
                    <a:pt x="5670474" y="2941993"/>
                  </a:lnTo>
                  <a:lnTo>
                    <a:pt x="5710529" y="2920327"/>
                  </a:lnTo>
                  <a:lnTo>
                    <a:pt x="5749874" y="2897543"/>
                  </a:lnTo>
                  <a:lnTo>
                    <a:pt x="5788482" y="2873641"/>
                  </a:lnTo>
                  <a:lnTo>
                    <a:pt x="5826328" y="2848673"/>
                  </a:lnTo>
                  <a:lnTo>
                    <a:pt x="5863387" y="2822638"/>
                  </a:lnTo>
                  <a:lnTo>
                    <a:pt x="5899658" y="2795574"/>
                  </a:lnTo>
                  <a:lnTo>
                    <a:pt x="5935103" y="2767482"/>
                  </a:lnTo>
                  <a:lnTo>
                    <a:pt x="5969698" y="2738399"/>
                  </a:lnTo>
                  <a:lnTo>
                    <a:pt x="6003442" y="2708338"/>
                  </a:lnTo>
                  <a:lnTo>
                    <a:pt x="6036284" y="2677337"/>
                  </a:lnTo>
                  <a:lnTo>
                    <a:pt x="6068225" y="2645397"/>
                  </a:lnTo>
                  <a:lnTo>
                    <a:pt x="6099226" y="2612555"/>
                  </a:lnTo>
                  <a:lnTo>
                    <a:pt x="6129286" y="2578811"/>
                  </a:lnTo>
                  <a:lnTo>
                    <a:pt x="6158369" y="2544216"/>
                  </a:lnTo>
                  <a:lnTo>
                    <a:pt x="6186462" y="2508770"/>
                  </a:lnTo>
                  <a:lnTo>
                    <a:pt x="6213526" y="2472499"/>
                  </a:lnTo>
                  <a:lnTo>
                    <a:pt x="6239561" y="2435441"/>
                  </a:lnTo>
                  <a:lnTo>
                    <a:pt x="6264529" y="2397595"/>
                  </a:lnTo>
                  <a:lnTo>
                    <a:pt x="6288430" y="2358987"/>
                  </a:lnTo>
                  <a:lnTo>
                    <a:pt x="6311214" y="2319642"/>
                  </a:lnTo>
                  <a:lnTo>
                    <a:pt x="6332880" y="2279586"/>
                  </a:lnTo>
                  <a:lnTo>
                    <a:pt x="6353403" y="2238832"/>
                  </a:lnTo>
                  <a:lnTo>
                    <a:pt x="6372746" y="2197417"/>
                  </a:lnTo>
                  <a:lnTo>
                    <a:pt x="6390907" y="2155342"/>
                  </a:lnTo>
                  <a:lnTo>
                    <a:pt x="6407861" y="2112645"/>
                  </a:lnTo>
                  <a:lnTo>
                    <a:pt x="6423584" y="2069338"/>
                  </a:lnTo>
                  <a:lnTo>
                    <a:pt x="6438049" y="2025446"/>
                  </a:lnTo>
                  <a:lnTo>
                    <a:pt x="6451232" y="1980984"/>
                  </a:lnTo>
                  <a:lnTo>
                    <a:pt x="6463131" y="1935988"/>
                  </a:lnTo>
                  <a:lnTo>
                    <a:pt x="6473698" y="1890471"/>
                  </a:lnTo>
                  <a:lnTo>
                    <a:pt x="6482943" y="1844446"/>
                  </a:lnTo>
                  <a:lnTo>
                    <a:pt x="6490805" y="1797951"/>
                  </a:lnTo>
                  <a:lnTo>
                    <a:pt x="6497294" y="1750999"/>
                  </a:lnTo>
                  <a:lnTo>
                    <a:pt x="6502387" y="1703616"/>
                  </a:lnTo>
                  <a:lnTo>
                    <a:pt x="6506045" y="1655813"/>
                  </a:lnTo>
                  <a:lnTo>
                    <a:pt x="6508255" y="1607616"/>
                  </a:lnTo>
                  <a:lnTo>
                    <a:pt x="6509004" y="1559052"/>
                  </a:lnTo>
                  <a:close/>
                </a:path>
              </a:pathLst>
            </a:custGeom>
            <a:solidFill>
              <a:srgbClr val="FFFFF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558539" y="2660904"/>
              <a:ext cx="2788792" cy="278879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0" y="0"/>
              <a:ext cx="3968495" cy="338327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572" y="4006596"/>
              <a:ext cx="3154679" cy="285140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7019925" y="2750312"/>
            <a:ext cx="4500880" cy="2254250"/>
          </a:xfrm>
          <a:prstGeom prst="rect">
            <a:avLst/>
          </a:prstGeom>
        </p:spPr>
        <p:txBody>
          <a:bodyPr wrap="square" lIns="0" tIns="8382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660"/>
              </a:spcBef>
              <a:buClr>
                <a:srgbClr val="2E5496"/>
              </a:buClr>
              <a:buChar char="•"/>
              <a:tabLst>
                <a:tab pos="241300" algn="l"/>
              </a:tabLst>
            </a:pPr>
            <a:r>
              <a:rPr dirty="0" sz="3600" spc="-295">
                <a:latin typeface="DejaVu Sans"/>
                <a:cs typeface="DejaVu Sans"/>
              </a:rPr>
              <a:t>Not </a:t>
            </a:r>
            <a:r>
              <a:rPr dirty="0" sz="3600" spc="-315">
                <a:latin typeface="DejaVu Sans"/>
                <a:cs typeface="DejaVu Sans"/>
              </a:rPr>
              <a:t>just </a:t>
            </a:r>
            <a:r>
              <a:rPr dirty="0" sz="3600" spc="-340">
                <a:latin typeface="DejaVu Sans"/>
                <a:cs typeface="DejaVu Sans"/>
              </a:rPr>
              <a:t>the </a:t>
            </a:r>
            <a:r>
              <a:rPr dirty="0" sz="3600" spc="-285">
                <a:latin typeface="DejaVu Sans"/>
                <a:cs typeface="DejaVu Sans"/>
              </a:rPr>
              <a:t>‘IT</a:t>
            </a:r>
            <a:r>
              <a:rPr dirty="0" sz="3600" spc="-440">
                <a:latin typeface="DejaVu Sans"/>
                <a:cs typeface="DejaVu Sans"/>
              </a:rPr>
              <a:t> </a:t>
            </a:r>
            <a:r>
              <a:rPr dirty="0" sz="3600" spc="-365">
                <a:latin typeface="DejaVu Sans"/>
                <a:cs typeface="DejaVu Sans"/>
              </a:rPr>
              <a:t>person’</a:t>
            </a:r>
            <a:endParaRPr sz="3600">
              <a:latin typeface="DejaVu Sans"/>
              <a:cs typeface="DejaVu Sans"/>
            </a:endParaRPr>
          </a:p>
          <a:p>
            <a:pPr marL="241300" marR="22225" indent="-228600">
              <a:lnSpc>
                <a:spcPct val="90000"/>
              </a:lnSpc>
              <a:spcBef>
                <a:spcPts val="1000"/>
              </a:spcBef>
              <a:buClr>
                <a:srgbClr val="2E5496"/>
              </a:buClr>
              <a:buChar char="•"/>
              <a:tabLst>
                <a:tab pos="241300" algn="l"/>
              </a:tabLst>
            </a:pPr>
            <a:r>
              <a:rPr dirty="0" sz="3600" spc="-415">
                <a:latin typeface="DejaVu Sans"/>
                <a:cs typeface="DejaVu Sans"/>
              </a:rPr>
              <a:t>From </a:t>
            </a:r>
            <a:r>
              <a:rPr dirty="0" sz="3600" spc="-340">
                <a:latin typeface="DejaVu Sans"/>
                <a:cs typeface="DejaVu Sans"/>
              </a:rPr>
              <a:t>the </a:t>
            </a:r>
            <a:r>
              <a:rPr dirty="0" sz="3600" spc="-285">
                <a:latin typeface="DejaVu Sans"/>
                <a:cs typeface="DejaVu Sans"/>
              </a:rPr>
              <a:t>janitor </a:t>
            </a:r>
            <a:r>
              <a:rPr dirty="0" sz="3600" spc="-280">
                <a:latin typeface="DejaVu Sans"/>
                <a:cs typeface="DejaVu Sans"/>
              </a:rPr>
              <a:t>to</a:t>
            </a:r>
            <a:r>
              <a:rPr dirty="0" sz="3600" spc="-400">
                <a:latin typeface="DejaVu Sans"/>
                <a:cs typeface="DejaVu Sans"/>
              </a:rPr>
              <a:t> </a:t>
            </a:r>
            <a:r>
              <a:rPr dirty="0" sz="3600" spc="-340">
                <a:latin typeface="DejaVu Sans"/>
                <a:cs typeface="DejaVu Sans"/>
              </a:rPr>
              <a:t>the  </a:t>
            </a:r>
            <a:r>
              <a:rPr dirty="0" sz="3600" spc="-545">
                <a:latin typeface="DejaVu Sans"/>
                <a:cs typeface="DejaVu Sans"/>
              </a:rPr>
              <a:t>CEO </a:t>
            </a:r>
            <a:r>
              <a:rPr dirty="0" sz="3600" spc="-425">
                <a:latin typeface="DejaVu Sans"/>
                <a:cs typeface="DejaVu Sans"/>
              </a:rPr>
              <a:t>and </a:t>
            </a:r>
            <a:r>
              <a:rPr dirty="0" sz="3600" spc="-415">
                <a:latin typeface="DejaVu Sans"/>
                <a:cs typeface="DejaVu Sans"/>
              </a:rPr>
              <a:t>everyone </a:t>
            </a:r>
            <a:r>
              <a:rPr dirty="0" sz="3600" spc="-250">
                <a:latin typeface="DejaVu Sans"/>
                <a:cs typeface="DejaVu Sans"/>
              </a:rPr>
              <a:t>in-  </a:t>
            </a:r>
            <a:r>
              <a:rPr dirty="0" sz="3600" spc="-390">
                <a:latin typeface="DejaVu Sans"/>
                <a:cs typeface="DejaVu Sans"/>
              </a:rPr>
              <a:t>between</a:t>
            </a:r>
            <a:endParaRPr sz="3600">
              <a:latin typeface="DejaVu Sans"/>
              <a:cs typeface="DejaVu San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8936228" y="6611213"/>
            <a:ext cx="309435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45">
                <a:solidFill>
                  <a:srgbClr val="FFFFFF"/>
                </a:solidFill>
                <a:latin typeface="DejaVu Sans"/>
                <a:cs typeface="DejaVu Sans"/>
              </a:rPr>
              <a:t>Background </a:t>
            </a:r>
            <a:r>
              <a:rPr dirty="0" sz="1200" spc="-135">
                <a:solidFill>
                  <a:srgbClr val="FFFFFF"/>
                </a:solidFill>
                <a:latin typeface="DejaVu Sans"/>
                <a:cs typeface="DejaVu Sans"/>
              </a:rPr>
              <a:t>vectors </a:t>
            </a:r>
            <a:r>
              <a:rPr dirty="0" sz="1200" spc="-150">
                <a:solidFill>
                  <a:srgbClr val="FFFFFF"/>
                </a:solidFill>
                <a:latin typeface="DejaVu Sans"/>
                <a:cs typeface="DejaVu Sans"/>
              </a:rPr>
              <a:t>by </a:t>
            </a:r>
            <a:r>
              <a:rPr dirty="0" sz="1200" spc="-110">
                <a:solidFill>
                  <a:srgbClr val="FFFFFF"/>
                </a:solidFill>
                <a:latin typeface="DejaVu Sans"/>
                <a:cs typeface="DejaVu Sans"/>
              </a:rPr>
              <a:t>freepik </a:t>
            </a:r>
            <a:r>
              <a:rPr dirty="0" sz="1200" spc="-70">
                <a:solidFill>
                  <a:srgbClr val="FFFFFF"/>
                </a:solidFill>
                <a:latin typeface="DejaVu Sans"/>
                <a:cs typeface="DejaVu Sans"/>
              </a:rPr>
              <a:t>-</a:t>
            </a:r>
            <a:r>
              <a:rPr dirty="0" sz="1200" spc="-95">
                <a:solidFill>
                  <a:srgbClr val="FFFFFF"/>
                </a:solidFill>
                <a:latin typeface="DejaVu Sans"/>
                <a:cs typeface="DejaVu Sans"/>
              </a:rPr>
              <a:t> </a:t>
            </a:r>
            <a:r>
              <a:rPr dirty="0" sz="1200" spc="-130">
                <a:solidFill>
                  <a:srgbClr val="FFFFFF"/>
                </a:solidFill>
                <a:latin typeface="DejaVu Sans"/>
                <a:cs typeface="DejaVu Sans"/>
                <a:hlinkClick r:id="rId7"/>
              </a:rPr>
              <a:t>www.freepik.com</a:t>
            </a:r>
            <a:endParaRPr sz="12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184404" y="6217920"/>
              <a:ext cx="1170432" cy="45110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2191999" cy="685799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320284"/>
              <a:ext cx="12192000" cy="736600"/>
            </a:xfrm>
            <a:custGeom>
              <a:avLst/>
              <a:gdLst/>
              <a:ahLst/>
              <a:cxnLst/>
              <a:rect l="l" t="t" r="r" b="b"/>
              <a:pathLst>
                <a:path w="12192000" h="736600">
                  <a:moveTo>
                    <a:pt x="12192000" y="0"/>
                  </a:moveTo>
                  <a:lnTo>
                    <a:pt x="0" y="0"/>
                  </a:lnTo>
                  <a:lnTo>
                    <a:pt x="0" y="736091"/>
                  </a:lnTo>
                  <a:lnTo>
                    <a:pt x="12192000" y="736091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>
                <a:alpha val="9293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410839" y="5347512"/>
            <a:ext cx="554545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440"/>
              <a:t>Technical </a:t>
            </a:r>
            <a:r>
              <a:rPr dirty="0" spc="-345"/>
              <a:t>solutions </a:t>
            </a:r>
            <a:r>
              <a:rPr dirty="0" spc="-420"/>
              <a:t>are</a:t>
            </a:r>
            <a:r>
              <a:rPr dirty="0" spc="-220"/>
              <a:t> </a:t>
            </a:r>
            <a:r>
              <a:rPr dirty="0" spc="-345"/>
              <a:t>limited</a:t>
            </a:r>
          </a:p>
        </p:txBody>
      </p:sp>
      <p:sp>
        <p:nvSpPr>
          <p:cNvPr id="7" name="object 7"/>
          <p:cNvSpPr/>
          <p:nvPr/>
        </p:nvSpPr>
        <p:spPr>
          <a:xfrm>
            <a:off x="761" y="5243321"/>
            <a:ext cx="12192000" cy="0"/>
          </a:xfrm>
          <a:custGeom>
            <a:avLst/>
            <a:gdLst/>
            <a:ahLst/>
            <a:cxnLst/>
            <a:rect l="l" t="t" r="r" b="b"/>
            <a:pathLst>
              <a:path w="12192000" h="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412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61" y="6134861"/>
            <a:ext cx="12192000" cy="0"/>
          </a:xfrm>
          <a:custGeom>
            <a:avLst/>
            <a:gdLst/>
            <a:ahLst/>
            <a:cxnLst/>
            <a:rect l="l" t="t" r="r" b="b"/>
            <a:pathLst>
              <a:path w="12192000" h="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412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11171935" y="6426504"/>
            <a:ext cx="10287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55">
                <a:solidFill>
                  <a:srgbClr val="FFFFFF"/>
                </a:solidFill>
                <a:latin typeface="DejaVu Sans"/>
                <a:cs typeface="DejaVu Sans"/>
              </a:rPr>
              <a:t>3</a:t>
            </a:r>
            <a:endParaRPr sz="12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431672"/>
            <a:ext cx="1517015" cy="6965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400" spc="-565">
                <a:solidFill>
                  <a:srgbClr val="2E5496"/>
                </a:solidFill>
                <a:latin typeface="DejaVu Sans"/>
                <a:cs typeface="DejaVu Sans"/>
              </a:rPr>
              <a:t>Trends</a:t>
            </a:r>
            <a:endParaRPr sz="4400">
              <a:latin typeface="DejaVu Sans"/>
              <a:cs typeface="DejaVu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41322" y="1311021"/>
            <a:ext cx="78479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260">
                <a:latin typeface="DejaVu Sans"/>
                <a:cs typeface="DejaVu Sans"/>
              </a:rPr>
              <a:t>Results </a:t>
            </a:r>
            <a:r>
              <a:rPr dirty="0" sz="2400" spc="-165">
                <a:latin typeface="DejaVu Sans"/>
                <a:cs typeface="DejaVu Sans"/>
              </a:rPr>
              <a:t>of </a:t>
            </a:r>
            <a:r>
              <a:rPr dirty="0" sz="2400" spc="-325">
                <a:latin typeface="DejaVu Sans"/>
                <a:cs typeface="DejaVu Sans"/>
              </a:rPr>
              <a:t>a </a:t>
            </a:r>
            <a:r>
              <a:rPr dirty="0" sz="2400" spc="-285">
                <a:latin typeface="DejaVu Sans"/>
                <a:cs typeface="DejaVu Sans"/>
              </a:rPr>
              <a:t>survey </a:t>
            </a:r>
            <a:r>
              <a:rPr dirty="0" sz="2400" spc="-165">
                <a:latin typeface="DejaVu Sans"/>
                <a:cs typeface="DejaVu Sans"/>
              </a:rPr>
              <a:t>of </a:t>
            </a:r>
            <a:r>
              <a:rPr dirty="0" sz="2400" spc="-229">
                <a:latin typeface="DejaVu Sans"/>
                <a:cs typeface="DejaVu Sans"/>
              </a:rPr>
              <a:t>professional </a:t>
            </a:r>
            <a:r>
              <a:rPr dirty="0" sz="2400" spc="-295">
                <a:latin typeface="DejaVu Sans"/>
                <a:cs typeface="DejaVu Sans"/>
              </a:rPr>
              <a:t>hackers </a:t>
            </a:r>
            <a:r>
              <a:rPr dirty="0" sz="2400" spc="-229">
                <a:latin typeface="DejaVu Sans"/>
                <a:cs typeface="DejaVu Sans"/>
              </a:rPr>
              <a:t>(penetration</a:t>
            </a:r>
            <a:r>
              <a:rPr dirty="0" sz="2400" spc="-125">
                <a:latin typeface="DejaVu Sans"/>
                <a:cs typeface="DejaVu Sans"/>
              </a:rPr>
              <a:t> </a:t>
            </a:r>
            <a:r>
              <a:rPr dirty="0" sz="2400" spc="-245">
                <a:latin typeface="DejaVu Sans"/>
                <a:cs typeface="DejaVu Sans"/>
              </a:rPr>
              <a:t>testers)</a:t>
            </a:r>
            <a:endParaRPr sz="2400">
              <a:latin typeface="DejaVu Sans"/>
              <a:cs typeface="DejaVu Sa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55179" y="6126276"/>
            <a:ext cx="3716020" cy="24002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25">
                <a:latin typeface="DejaVu Sans"/>
                <a:cs typeface="DejaVu Sans"/>
              </a:rPr>
              <a:t>*The </a:t>
            </a:r>
            <a:r>
              <a:rPr dirty="0" sz="1400" spc="-165">
                <a:latin typeface="DejaVu Sans"/>
                <a:cs typeface="DejaVu Sans"/>
              </a:rPr>
              <a:t>Black </a:t>
            </a:r>
            <a:r>
              <a:rPr dirty="0" sz="1400" spc="-145">
                <a:latin typeface="DejaVu Sans"/>
                <a:cs typeface="DejaVu Sans"/>
              </a:rPr>
              <a:t>Report </a:t>
            </a:r>
            <a:r>
              <a:rPr dirty="0" sz="1400">
                <a:latin typeface="DejaVu Sans"/>
                <a:cs typeface="DejaVu Sans"/>
              </a:rPr>
              <a:t>– </a:t>
            </a:r>
            <a:r>
              <a:rPr dirty="0" sz="1400" spc="-165">
                <a:latin typeface="DejaVu Sans"/>
                <a:cs typeface="DejaVu Sans"/>
              </a:rPr>
              <a:t>Decoding </a:t>
            </a:r>
            <a:r>
              <a:rPr dirty="0" sz="1400" spc="-135">
                <a:latin typeface="DejaVu Sans"/>
                <a:cs typeface="DejaVu Sans"/>
              </a:rPr>
              <a:t>the </a:t>
            </a:r>
            <a:r>
              <a:rPr dirty="0" sz="1400" spc="-165">
                <a:latin typeface="DejaVu Sans"/>
                <a:cs typeface="DejaVu Sans"/>
              </a:rPr>
              <a:t>minds </a:t>
            </a:r>
            <a:r>
              <a:rPr dirty="0" sz="1400" spc="-95">
                <a:latin typeface="DejaVu Sans"/>
                <a:cs typeface="DejaVu Sans"/>
              </a:rPr>
              <a:t>of</a:t>
            </a:r>
            <a:r>
              <a:rPr dirty="0" sz="1400" spc="-170">
                <a:latin typeface="DejaVu Sans"/>
                <a:cs typeface="DejaVu Sans"/>
              </a:rPr>
              <a:t> </a:t>
            </a:r>
            <a:r>
              <a:rPr dirty="0" sz="1400" spc="-175">
                <a:latin typeface="DejaVu Sans"/>
                <a:cs typeface="DejaVu Sans"/>
              </a:rPr>
              <a:t>hackers</a:t>
            </a:r>
            <a:endParaRPr sz="1400">
              <a:latin typeface="DejaVu Sans"/>
              <a:cs typeface="DejaVu San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496567" y="1798319"/>
            <a:ext cx="9198102" cy="50589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1632692" y="6408292"/>
            <a:ext cx="17907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dirty="0" sz="1600" spc="-210">
                <a:solidFill>
                  <a:srgbClr val="FFFFFF"/>
                </a:solidFill>
                <a:latin typeface="DejaVu Sans"/>
                <a:cs typeface="DejaVu Sans"/>
              </a:rPr>
              <a:t>4</a:t>
            </a:fld>
            <a:endParaRPr sz="16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4404" y="6217919"/>
            <a:ext cx="1170432" cy="4511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431672"/>
            <a:ext cx="10144760" cy="6965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400" spc="-575">
                <a:solidFill>
                  <a:srgbClr val="2E5496"/>
                </a:solidFill>
              </a:rPr>
              <a:t>Why </a:t>
            </a:r>
            <a:r>
              <a:rPr dirty="0" sz="4400" spc="-450">
                <a:solidFill>
                  <a:srgbClr val="2E5496"/>
                </a:solidFill>
              </a:rPr>
              <a:t>would </a:t>
            </a:r>
            <a:r>
              <a:rPr dirty="0" sz="4400" spc="-560">
                <a:solidFill>
                  <a:srgbClr val="2E5496"/>
                </a:solidFill>
              </a:rPr>
              <a:t>anyone </a:t>
            </a:r>
            <a:r>
              <a:rPr dirty="0" sz="4400" spc="-520">
                <a:solidFill>
                  <a:srgbClr val="2E5496"/>
                </a:solidFill>
              </a:rPr>
              <a:t>be </a:t>
            </a:r>
            <a:r>
              <a:rPr dirty="0" sz="4400" spc="-455">
                <a:solidFill>
                  <a:srgbClr val="2E5496"/>
                </a:solidFill>
              </a:rPr>
              <a:t>interested </a:t>
            </a:r>
            <a:r>
              <a:rPr dirty="0" sz="4400" spc="-380">
                <a:solidFill>
                  <a:srgbClr val="2E5496"/>
                </a:solidFill>
              </a:rPr>
              <a:t>in </a:t>
            </a:r>
            <a:r>
              <a:rPr dirty="0" sz="4400" spc="-780">
                <a:solidFill>
                  <a:srgbClr val="2E5496"/>
                </a:solidFill>
              </a:rPr>
              <a:t>my</a:t>
            </a:r>
            <a:r>
              <a:rPr dirty="0" sz="4400" spc="-530">
                <a:solidFill>
                  <a:srgbClr val="2E5496"/>
                </a:solidFill>
              </a:rPr>
              <a:t> </a:t>
            </a:r>
            <a:r>
              <a:rPr dirty="0" sz="4400" spc="-484">
                <a:solidFill>
                  <a:srgbClr val="2E5496"/>
                </a:solidFill>
              </a:rPr>
              <a:t>data?</a:t>
            </a:r>
            <a:endParaRPr sz="4400"/>
          </a:p>
        </p:txBody>
      </p:sp>
      <p:sp>
        <p:nvSpPr>
          <p:cNvPr id="4" name="object 4"/>
          <p:cNvSpPr/>
          <p:nvPr/>
        </p:nvSpPr>
        <p:spPr>
          <a:xfrm>
            <a:off x="0" y="1333498"/>
            <a:ext cx="12191999" cy="5524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1632692" y="6408292"/>
            <a:ext cx="17907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dirty="0" sz="1600" spc="-210">
                <a:solidFill>
                  <a:srgbClr val="FFFFFF"/>
                </a:solidFill>
                <a:latin typeface="DejaVu Sans"/>
                <a:cs typeface="DejaVu Sans"/>
              </a:rPr>
              <a:t>4</a:t>
            </a:fld>
            <a:endParaRPr sz="16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31672"/>
            <a:ext cx="7508875" cy="69659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400" spc="-465">
                <a:solidFill>
                  <a:srgbClr val="2E5496"/>
                </a:solidFill>
              </a:rPr>
              <a:t>Staff </a:t>
            </a:r>
            <a:r>
              <a:rPr dirty="0" sz="4400" spc="-555">
                <a:solidFill>
                  <a:srgbClr val="2E5496"/>
                </a:solidFill>
              </a:rPr>
              <a:t>awareness </a:t>
            </a:r>
            <a:r>
              <a:rPr dirty="0" sz="4400" spc="-240">
                <a:solidFill>
                  <a:srgbClr val="2E5496"/>
                </a:solidFill>
              </a:rPr>
              <a:t>- </a:t>
            </a:r>
            <a:r>
              <a:rPr dirty="0" sz="4400" spc="-495">
                <a:solidFill>
                  <a:srgbClr val="2E5496"/>
                </a:solidFill>
              </a:rPr>
              <a:t>big </a:t>
            </a:r>
            <a:r>
              <a:rPr dirty="0" sz="4400" spc="-470">
                <a:solidFill>
                  <a:srgbClr val="2E5496"/>
                </a:solidFill>
              </a:rPr>
              <a:t>wins </a:t>
            </a:r>
            <a:r>
              <a:rPr dirty="0" sz="4400" spc="-345">
                <a:solidFill>
                  <a:srgbClr val="2E5496"/>
                </a:solidFill>
              </a:rPr>
              <a:t>for</a:t>
            </a:r>
            <a:r>
              <a:rPr dirty="0" sz="4400" spc="-265">
                <a:solidFill>
                  <a:srgbClr val="2E5496"/>
                </a:solidFill>
              </a:rPr>
              <a:t> </a:t>
            </a:r>
            <a:r>
              <a:rPr dirty="0" sz="4400" spc="-490">
                <a:solidFill>
                  <a:srgbClr val="2E5496"/>
                </a:solidFill>
              </a:rPr>
              <a:t>less</a:t>
            </a:r>
            <a:endParaRPr sz="4400"/>
          </a:p>
        </p:txBody>
      </p:sp>
      <p:sp>
        <p:nvSpPr>
          <p:cNvPr id="4" name="object 4"/>
          <p:cNvSpPr txBox="1"/>
          <p:nvPr/>
        </p:nvSpPr>
        <p:spPr>
          <a:xfrm>
            <a:off x="11632692" y="6408292"/>
            <a:ext cx="17907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614"/>
              </a:lnSpc>
            </a:pPr>
            <a:fld id="{81D60167-4931-47E6-BA6A-407CBD079E47}" type="slidenum">
              <a:rPr dirty="0" sz="1600" spc="-210">
                <a:solidFill>
                  <a:srgbClr val="FFFFFF"/>
                </a:solidFill>
                <a:latin typeface="DejaVu Sans"/>
                <a:cs typeface="DejaVu Sans"/>
              </a:rPr>
              <a:t>4</a:t>
            </a:fld>
            <a:endParaRPr sz="1600">
              <a:latin typeface="DejaVu Sans"/>
              <a:cs typeface="DejaVu San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18005" y="1949576"/>
            <a:ext cx="9489440" cy="3084195"/>
          </a:xfrm>
          <a:prstGeom prst="rect">
            <a:avLst/>
          </a:prstGeom>
        </p:spPr>
        <p:txBody>
          <a:bodyPr wrap="square" lIns="0" tIns="81280" rIns="0" bIns="0" rtlCol="0" vert="horz">
            <a:spAutoFit/>
          </a:bodyPr>
          <a:lstStyle/>
          <a:p>
            <a:pPr algn="ctr" marL="390525" marR="382905">
              <a:lnSpc>
                <a:spcPts val="4320"/>
              </a:lnSpc>
              <a:spcBef>
                <a:spcPts val="640"/>
              </a:spcBef>
            </a:pPr>
            <a:r>
              <a:rPr dirty="0" sz="4000" spc="-395">
                <a:latin typeface="DejaVu Sans"/>
                <a:cs typeface="DejaVu Sans"/>
              </a:rPr>
              <a:t>Staff trainings </a:t>
            </a:r>
            <a:r>
              <a:rPr dirty="0" sz="4000" spc="-475">
                <a:latin typeface="DejaVu Sans"/>
                <a:cs typeface="DejaVu Sans"/>
              </a:rPr>
              <a:t>and </a:t>
            </a:r>
            <a:r>
              <a:rPr dirty="0" sz="4000" spc="-385">
                <a:latin typeface="DejaVu Sans"/>
                <a:cs typeface="DejaVu Sans"/>
              </a:rPr>
              <a:t>refresher </a:t>
            </a:r>
            <a:r>
              <a:rPr dirty="0" sz="4000" spc="-395">
                <a:latin typeface="DejaVu Sans"/>
                <a:cs typeface="DejaVu Sans"/>
              </a:rPr>
              <a:t>trainings </a:t>
            </a:r>
            <a:r>
              <a:rPr dirty="0" sz="4000" spc="-10">
                <a:latin typeface="DejaVu Sans"/>
                <a:cs typeface="DejaVu Sans"/>
              </a:rPr>
              <a:t>–</a:t>
            </a:r>
            <a:r>
              <a:rPr dirty="0" sz="4000" spc="-215">
                <a:latin typeface="DejaVu Sans"/>
                <a:cs typeface="DejaVu Sans"/>
              </a:rPr>
              <a:t> </a:t>
            </a:r>
            <a:r>
              <a:rPr dirty="0" sz="4000" spc="-295">
                <a:latin typeface="DejaVu Sans"/>
                <a:cs typeface="DejaVu Sans"/>
              </a:rPr>
              <a:t>for  </a:t>
            </a:r>
            <a:r>
              <a:rPr dirty="0" sz="4000" spc="-440">
                <a:latin typeface="DejaVu Sans"/>
                <a:cs typeface="DejaVu Sans"/>
              </a:rPr>
              <a:t>everyone, </a:t>
            </a:r>
            <a:r>
              <a:rPr dirty="0" sz="4000" spc="-390">
                <a:latin typeface="DejaVu Sans"/>
                <a:cs typeface="DejaVu Sans"/>
              </a:rPr>
              <a:t>including </a:t>
            </a:r>
            <a:r>
              <a:rPr dirty="0" sz="4000" spc="-380">
                <a:latin typeface="DejaVu Sans"/>
                <a:cs typeface="DejaVu Sans"/>
              </a:rPr>
              <a:t>the</a:t>
            </a:r>
            <a:r>
              <a:rPr dirty="0" sz="4000" spc="-315">
                <a:latin typeface="DejaVu Sans"/>
                <a:cs typeface="DejaVu Sans"/>
              </a:rPr>
              <a:t> </a:t>
            </a:r>
            <a:r>
              <a:rPr dirty="0" sz="4000" spc="-600">
                <a:latin typeface="DejaVu Sans"/>
                <a:cs typeface="DejaVu Sans"/>
              </a:rPr>
              <a:t>CEO</a:t>
            </a:r>
            <a:endParaRPr sz="40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4950">
              <a:latin typeface="DejaVu Sans"/>
              <a:cs typeface="DejaVu Sans"/>
            </a:endParaRPr>
          </a:p>
          <a:p>
            <a:pPr algn="ctr">
              <a:lnSpc>
                <a:spcPts val="4560"/>
              </a:lnSpc>
            </a:pPr>
            <a:r>
              <a:rPr dirty="0" sz="4000" spc="-420">
                <a:latin typeface="DejaVu Sans"/>
                <a:cs typeface="DejaVu Sans"/>
              </a:rPr>
              <a:t>Make </a:t>
            </a:r>
            <a:r>
              <a:rPr dirty="0" sz="4000" spc="-440">
                <a:latin typeface="DejaVu Sans"/>
                <a:cs typeface="DejaVu Sans"/>
              </a:rPr>
              <a:t>sure </a:t>
            </a:r>
            <a:r>
              <a:rPr dirty="0" sz="4000" spc="-365">
                <a:latin typeface="DejaVu Sans"/>
                <a:cs typeface="DejaVu Sans"/>
              </a:rPr>
              <a:t>staff </a:t>
            </a:r>
            <a:r>
              <a:rPr dirty="0" sz="4000" spc="-440">
                <a:latin typeface="DejaVu Sans"/>
                <a:cs typeface="DejaVu Sans"/>
              </a:rPr>
              <a:t>understand </a:t>
            </a:r>
            <a:r>
              <a:rPr dirty="0" sz="4000" spc="-380">
                <a:latin typeface="DejaVu Sans"/>
                <a:cs typeface="DejaVu Sans"/>
              </a:rPr>
              <a:t>the </a:t>
            </a:r>
            <a:r>
              <a:rPr dirty="0" sz="4000" spc="-385">
                <a:latin typeface="DejaVu Sans"/>
                <a:cs typeface="DejaVu Sans"/>
              </a:rPr>
              <a:t>‘why’ </a:t>
            </a:r>
            <a:r>
              <a:rPr dirty="0" sz="4000" spc="-270">
                <a:latin typeface="DejaVu Sans"/>
                <a:cs typeface="DejaVu Sans"/>
              </a:rPr>
              <a:t>of</a:t>
            </a:r>
            <a:r>
              <a:rPr dirty="0" sz="4000" spc="-170">
                <a:latin typeface="DejaVu Sans"/>
                <a:cs typeface="DejaVu Sans"/>
              </a:rPr>
              <a:t> </a:t>
            </a:r>
            <a:r>
              <a:rPr dirty="0" sz="4000" spc="-450">
                <a:latin typeface="DejaVu Sans"/>
                <a:cs typeface="DejaVu Sans"/>
              </a:rPr>
              <a:t>cyber</a:t>
            </a:r>
            <a:endParaRPr sz="4000">
              <a:latin typeface="DejaVu Sans"/>
              <a:cs typeface="DejaVu Sans"/>
            </a:endParaRPr>
          </a:p>
          <a:p>
            <a:pPr algn="ctr" marL="635">
              <a:lnSpc>
                <a:spcPts val="4560"/>
              </a:lnSpc>
            </a:pPr>
            <a:r>
              <a:rPr dirty="0" sz="4000" spc="-480">
                <a:latin typeface="DejaVu Sans"/>
                <a:cs typeface="DejaVu Sans"/>
              </a:rPr>
              <a:t>hygiene</a:t>
            </a:r>
            <a:endParaRPr sz="40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4059" y="43077"/>
            <a:ext cx="6367145" cy="1390015"/>
          </a:xfrm>
          <a:prstGeom prst="rect"/>
        </p:spPr>
        <p:txBody>
          <a:bodyPr wrap="square" lIns="0" tIns="225425" rIns="0" bIns="0" rtlCol="0" vert="horz">
            <a:spAutoFit/>
          </a:bodyPr>
          <a:lstStyle/>
          <a:p>
            <a:pPr marL="195580">
              <a:lnSpc>
                <a:spcPct val="100000"/>
              </a:lnSpc>
              <a:spcBef>
                <a:spcPts val="1775"/>
              </a:spcBef>
            </a:pPr>
            <a:r>
              <a:rPr dirty="0" sz="4400" spc="-575">
                <a:solidFill>
                  <a:srgbClr val="2E5496"/>
                </a:solidFill>
              </a:rPr>
              <a:t>Why </a:t>
            </a:r>
            <a:r>
              <a:rPr dirty="0" sz="4400" spc="-440">
                <a:solidFill>
                  <a:srgbClr val="2E5496"/>
                </a:solidFill>
              </a:rPr>
              <a:t>the</a:t>
            </a:r>
            <a:r>
              <a:rPr dirty="0" sz="4400" spc="-235">
                <a:solidFill>
                  <a:srgbClr val="2E5496"/>
                </a:solidFill>
              </a:rPr>
              <a:t> </a:t>
            </a:r>
            <a:r>
              <a:rPr dirty="0" sz="4400" spc="-525">
                <a:solidFill>
                  <a:srgbClr val="2E5496"/>
                </a:solidFill>
              </a:rPr>
              <a:t>urgency?</a:t>
            </a:r>
            <a:endParaRPr sz="4400"/>
          </a:p>
          <a:p>
            <a:pPr marL="12700">
              <a:lnSpc>
                <a:spcPct val="100000"/>
              </a:lnSpc>
              <a:spcBef>
                <a:spcPts val="910"/>
              </a:spcBef>
            </a:pPr>
            <a:r>
              <a:rPr dirty="0" sz="2400" spc="-250">
                <a:solidFill>
                  <a:srgbClr val="000000"/>
                </a:solidFill>
              </a:rPr>
              <a:t>Exponential </a:t>
            </a:r>
            <a:r>
              <a:rPr dirty="0" sz="2400" spc="-245">
                <a:solidFill>
                  <a:srgbClr val="000000"/>
                </a:solidFill>
              </a:rPr>
              <a:t>growth </a:t>
            </a:r>
            <a:r>
              <a:rPr dirty="0" sz="2400" spc="-190">
                <a:solidFill>
                  <a:srgbClr val="000000"/>
                </a:solidFill>
              </a:rPr>
              <a:t>in </a:t>
            </a:r>
            <a:r>
              <a:rPr dirty="0" sz="2400" spc="-215">
                <a:solidFill>
                  <a:srgbClr val="000000"/>
                </a:solidFill>
              </a:rPr>
              <a:t>internet </a:t>
            </a:r>
            <a:r>
              <a:rPr dirty="0" sz="2400" spc="-240">
                <a:solidFill>
                  <a:srgbClr val="000000"/>
                </a:solidFill>
              </a:rPr>
              <a:t>connectivity </a:t>
            </a:r>
            <a:r>
              <a:rPr dirty="0" sz="2400" spc="-190">
                <a:solidFill>
                  <a:srgbClr val="000000"/>
                </a:solidFill>
              </a:rPr>
              <a:t>in</a:t>
            </a:r>
            <a:r>
              <a:rPr dirty="0" sz="2400" spc="-229">
                <a:solidFill>
                  <a:srgbClr val="000000"/>
                </a:solidFill>
              </a:rPr>
              <a:t> </a:t>
            </a:r>
            <a:r>
              <a:rPr dirty="0" sz="2400" spc="-220">
                <a:solidFill>
                  <a:srgbClr val="000000"/>
                </a:solidFill>
              </a:rPr>
              <a:t>LMIC</a:t>
            </a:r>
            <a:endParaRPr sz="24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 spc="-155"/>
              <a:t>7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734059" y="1954784"/>
            <a:ext cx="10637520" cy="3830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254">
                <a:latin typeface="DejaVu Sans"/>
                <a:cs typeface="DejaVu Sans"/>
              </a:rPr>
              <a:t>Increasing </a:t>
            </a:r>
            <a:r>
              <a:rPr dirty="0" sz="2400" spc="-235">
                <a:latin typeface="DejaVu Sans"/>
                <a:cs typeface="DejaVu Sans"/>
              </a:rPr>
              <a:t>reliance on </a:t>
            </a:r>
            <a:r>
              <a:rPr dirty="0" sz="2400" spc="-220">
                <a:latin typeface="DejaVu Sans"/>
                <a:cs typeface="DejaVu Sans"/>
              </a:rPr>
              <a:t>digital </a:t>
            </a:r>
            <a:r>
              <a:rPr dirty="0" sz="2400" spc="-175">
                <a:latin typeface="DejaVu Sans"/>
                <a:cs typeface="DejaVu Sans"/>
              </a:rPr>
              <a:t>for </a:t>
            </a:r>
            <a:r>
              <a:rPr dirty="0" sz="2400" spc="-254">
                <a:latin typeface="DejaVu Sans"/>
                <a:cs typeface="DejaVu Sans"/>
              </a:rPr>
              <a:t>service</a:t>
            </a:r>
            <a:r>
              <a:rPr dirty="0" sz="2400" spc="-285">
                <a:latin typeface="DejaVu Sans"/>
                <a:cs typeface="DejaVu Sans"/>
              </a:rPr>
              <a:t> </a:t>
            </a:r>
            <a:r>
              <a:rPr dirty="0" sz="2400" spc="-240">
                <a:latin typeface="DejaVu Sans"/>
                <a:cs typeface="DejaVu Sans"/>
              </a:rPr>
              <a:t>delivery</a:t>
            </a:r>
            <a:endParaRPr sz="24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</a:pPr>
            <a:endParaRPr sz="2400">
              <a:latin typeface="DejaVu Sans"/>
              <a:cs typeface="DejaVu Sans"/>
            </a:endParaRPr>
          </a:p>
          <a:p>
            <a:pPr marL="12700" marR="161925">
              <a:lnSpc>
                <a:spcPts val="2590"/>
              </a:lnSpc>
              <a:spcBef>
                <a:spcPts val="1845"/>
              </a:spcBef>
            </a:pPr>
            <a:r>
              <a:rPr dirty="0" sz="2400" spc="-285">
                <a:latin typeface="DejaVu Sans"/>
                <a:cs typeface="DejaVu Sans"/>
              </a:rPr>
              <a:t>Big </a:t>
            </a:r>
            <a:r>
              <a:rPr dirty="0" sz="2400" spc="-260">
                <a:latin typeface="DejaVu Sans"/>
                <a:cs typeface="DejaVu Sans"/>
              </a:rPr>
              <a:t>increase </a:t>
            </a:r>
            <a:r>
              <a:rPr dirty="0" sz="2400" spc="-190">
                <a:latin typeface="DejaVu Sans"/>
                <a:cs typeface="DejaVu Sans"/>
              </a:rPr>
              <a:t>in </a:t>
            </a:r>
            <a:r>
              <a:rPr dirty="0" sz="2400" spc="-250">
                <a:latin typeface="DejaVu Sans"/>
                <a:cs typeface="DejaVu Sans"/>
              </a:rPr>
              <a:t>Personal </a:t>
            </a:r>
            <a:r>
              <a:rPr dirty="0" sz="2400" spc="-220">
                <a:latin typeface="DejaVu Sans"/>
                <a:cs typeface="DejaVu Sans"/>
              </a:rPr>
              <a:t>Identifying Information </a:t>
            </a:r>
            <a:r>
              <a:rPr dirty="0" sz="2400" spc="-175">
                <a:latin typeface="DejaVu Sans"/>
                <a:cs typeface="DejaVu Sans"/>
              </a:rPr>
              <a:t>(PII) </a:t>
            </a:r>
            <a:r>
              <a:rPr dirty="0" sz="2400" spc="-165">
                <a:latin typeface="DejaVu Sans"/>
                <a:cs typeface="DejaVu Sans"/>
              </a:rPr>
              <a:t>of </a:t>
            </a:r>
            <a:r>
              <a:rPr dirty="0" sz="2400" spc="-245">
                <a:latin typeface="DejaVu Sans"/>
                <a:cs typeface="DejaVu Sans"/>
              </a:rPr>
              <a:t>vulnerable </a:t>
            </a:r>
            <a:r>
              <a:rPr dirty="0" sz="2400" spc="-229">
                <a:latin typeface="DejaVu Sans"/>
                <a:cs typeface="DejaVu Sans"/>
              </a:rPr>
              <a:t>populations </a:t>
            </a:r>
            <a:r>
              <a:rPr dirty="0" sz="2400" spc="-5">
                <a:latin typeface="DejaVu Sans"/>
                <a:cs typeface="DejaVu Sans"/>
              </a:rPr>
              <a:t>–</a:t>
            </a:r>
            <a:r>
              <a:rPr dirty="0" sz="2400" spc="-165">
                <a:latin typeface="DejaVu Sans"/>
                <a:cs typeface="DejaVu Sans"/>
              </a:rPr>
              <a:t> </a:t>
            </a:r>
            <a:r>
              <a:rPr dirty="0" sz="2400" spc="-250">
                <a:latin typeface="DejaVu Sans"/>
                <a:cs typeface="DejaVu Sans"/>
              </a:rPr>
              <a:t>how  </a:t>
            </a:r>
            <a:r>
              <a:rPr dirty="0" sz="2400" spc="-275">
                <a:latin typeface="DejaVu Sans"/>
                <a:cs typeface="DejaVu Sans"/>
              </a:rPr>
              <a:t>secure </a:t>
            </a:r>
            <a:r>
              <a:rPr dirty="0" sz="2400" spc="-215">
                <a:latin typeface="DejaVu Sans"/>
                <a:cs typeface="DejaVu Sans"/>
              </a:rPr>
              <a:t>is </a:t>
            </a:r>
            <a:r>
              <a:rPr dirty="0" sz="2400" spc="-210">
                <a:latin typeface="DejaVu Sans"/>
                <a:cs typeface="DejaVu Sans"/>
              </a:rPr>
              <a:t>this</a:t>
            </a:r>
            <a:r>
              <a:rPr dirty="0" sz="2400" spc="-195">
                <a:latin typeface="DejaVu Sans"/>
                <a:cs typeface="DejaVu Sans"/>
              </a:rPr>
              <a:t> </a:t>
            </a:r>
            <a:r>
              <a:rPr dirty="0" sz="2400" spc="-254">
                <a:latin typeface="DejaVu Sans"/>
                <a:cs typeface="DejaVu Sans"/>
              </a:rPr>
              <a:t>data?</a:t>
            </a:r>
            <a:endParaRPr sz="2400">
              <a:latin typeface="DejaVu Sans"/>
              <a:cs typeface="DejaVu Sans"/>
            </a:endParaRPr>
          </a:p>
          <a:p>
            <a:pPr marL="12700" marR="254635">
              <a:lnSpc>
                <a:spcPts val="2590"/>
              </a:lnSpc>
              <a:spcBef>
                <a:spcPts val="1000"/>
              </a:spcBef>
            </a:pPr>
            <a:r>
              <a:rPr dirty="0" sz="2400" spc="-245">
                <a:latin typeface="DejaVu Sans"/>
                <a:cs typeface="DejaVu Sans"/>
              </a:rPr>
              <a:t>Societal privileges </a:t>
            </a:r>
            <a:r>
              <a:rPr dirty="0" sz="2400" spc="-265">
                <a:latin typeface="DejaVu Sans"/>
                <a:cs typeface="DejaVu Sans"/>
              </a:rPr>
              <a:t>are </a:t>
            </a:r>
            <a:r>
              <a:rPr dirty="0" sz="2400" spc="-260">
                <a:latin typeface="DejaVu Sans"/>
                <a:cs typeface="DejaVu Sans"/>
              </a:rPr>
              <a:t>lacking </a:t>
            </a:r>
            <a:r>
              <a:rPr dirty="0" sz="2400" spc="-190">
                <a:latin typeface="DejaVu Sans"/>
                <a:cs typeface="DejaVu Sans"/>
              </a:rPr>
              <a:t>in </a:t>
            </a:r>
            <a:r>
              <a:rPr dirty="0" sz="2400" spc="-254">
                <a:latin typeface="DejaVu Sans"/>
                <a:cs typeface="DejaVu Sans"/>
              </a:rPr>
              <a:t>these </a:t>
            </a:r>
            <a:r>
              <a:rPr dirty="0" sz="2400" spc="-229">
                <a:latin typeface="DejaVu Sans"/>
                <a:cs typeface="DejaVu Sans"/>
              </a:rPr>
              <a:t>populations </a:t>
            </a:r>
            <a:r>
              <a:rPr dirty="0" sz="2400" spc="-285">
                <a:latin typeface="DejaVu Sans"/>
                <a:cs typeface="DejaVu Sans"/>
              </a:rPr>
              <a:t>and </a:t>
            </a:r>
            <a:r>
              <a:rPr dirty="0" sz="2400" spc="-260">
                <a:latin typeface="DejaVu Sans"/>
                <a:cs typeface="DejaVu Sans"/>
              </a:rPr>
              <a:t>they </a:t>
            </a:r>
            <a:r>
              <a:rPr dirty="0" sz="2400" spc="-265">
                <a:latin typeface="DejaVu Sans"/>
                <a:cs typeface="DejaVu Sans"/>
              </a:rPr>
              <a:t>are </a:t>
            </a:r>
            <a:r>
              <a:rPr dirty="0" sz="2400" spc="-260">
                <a:latin typeface="DejaVu Sans"/>
                <a:cs typeface="DejaVu Sans"/>
              </a:rPr>
              <a:t>less </a:t>
            </a:r>
            <a:r>
              <a:rPr dirty="0" sz="2400" spc="-225">
                <a:latin typeface="DejaVu Sans"/>
                <a:cs typeface="DejaVu Sans"/>
              </a:rPr>
              <a:t>likely </a:t>
            </a:r>
            <a:r>
              <a:rPr dirty="0" sz="2400" spc="-185">
                <a:latin typeface="DejaVu Sans"/>
                <a:cs typeface="DejaVu Sans"/>
              </a:rPr>
              <a:t>to </a:t>
            </a:r>
            <a:r>
              <a:rPr dirty="0" sz="2400" spc="-260">
                <a:latin typeface="DejaVu Sans"/>
                <a:cs typeface="DejaVu Sans"/>
              </a:rPr>
              <a:t>recover  </a:t>
            </a:r>
            <a:r>
              <a:rPr dirty="0" sz="2400" spc="-235">
                <a:latin typeface="DejaVu Sans"/>
                <a:cs typeface="DejaVu Sans"/>
              </a:rPr>
              <a:t>from</a:t>
            </a:r>
            <a:r>
              <a:rPr dirty="0" sz="2400" spc="-250">
                <a:latin typeface="DejaVu Sans"/>
                <a:cs typeface="DejaVu Sans"/>
              </a:rPr>
              <a:t> </a:t>
            </a:r>
            <a:r>
              <a:rPr dirty="0" sz="2400" spc="-225">
                <a:latin typeface="DejaVu Sans"/>
                <a:cs typeface="DejaVu Sans"/>
              </a:rPr>
              <a:t>exploitation</a:t>
            </a:r>
            <a:endParaRPr sz="2400">
              <a:latin typeface="DejaVu Sans"/>
              <a:cs typeface="DejaVu Sans"/>
            </a:endParaRPr>
          </a:p>
          <a:p>
            <a:pPr>
              <a:lnSpc>
                <a:spcPct val="100000"/>
              </a:lnSpc>
            </a:pPr>
            <a:endParaRPr sz="2400">
              <a:latin typeface="DejaVu Sans"/>
              <a:cs typeface="DejaVu Sans"/>
            </a:endParaRPr>
          </a:p>
          <a:p>
            <a:pPr marL="12700" marR="5080">
              <a:lnSpc>
                <a:spcPct val="91100"/>
              </a:lnSpc>
              <a:spcBef>
                <a:spcPts val="1735"/>
              </a:spcBef>
            </a:pPr>
            <a:r>
              <a:rPr dirty="0" sz="2400" spc="-270">
                <a:latin typeface="DejaVu Sans"/>
                <a:cs typeface="DejaVu Sans"/>
              </a:rPr>
              <a:t>“</a:t>
            </a:r>
            <a:r>
              <a:rPr dirty="0" sz="1800" spc="-270">
                <a:solidFill>
                  <a:srgbClr val="333333"/>
                </a:solidFill>
                <a:latin typeface="DejaVu Sans"/>
                <a:cs typeface="DejaVu Sans"/>
              </a:rPr>
              <a:t>…more </a:t>
            </a:r>
            <a:r>
              <a:rPr dirty="0" sz="1800" spc="-185">
                <a:solidFill>
                  <a:srgbClr val="333333"/>
                </a:solidFill>
                <a:latin typeface="DejaVu Sans"/>
                <a:cs typeface="DejaVu Sans"/>
              </a:rPr>
              <a:t>than </a:t>
            </a:r>
            <a:r>
              <a:rPr dirty="0" sz="1800" spc="-300">
                <a:solidFill>
                  <a:srgbClr val="333333"/>
                </a:solidFill>
                <a:latin typeface="DejaVu Sans"/>
                <a:cs typeface="DejaVu Sans"/>
              </a:rPr>
              <a:t>90% </a:t>
            </a:r>
            <a:r>
              <a:rPr dirty="0" sz="1800" spc="-125">
                <a:solidFill>
                  <a:srgbClr val="333333"/>
                </a:solidFill>
                <a:latin typeface="DejaVu Sans"/>
                <a:cs typeface="DejaVu Sans"/>
              </a:rPr>
              <a:t>of </a:t>
            </a:r>
            <a:r>
              <a:rPr dirty="0" sz="1800" spc="-170">
                <a:solidFill>
                  <a:srgbClr val="333333"/>
                </a:solidFill>
                <a:latin typeface="DejaVu Sans"/>
                <a:cs typeface="DejaVu Sans"/>
              </a:rPr>
              <a:t>African </a:t>
            </a:r>
            <a:r>
              <a:rPr dirty="0" sz="1800" spc="-210">
                <a:solidFill>
                  <a:srgbClr val="333333"/>
                </a:solidFill>
                <a:latin typeface="DejaVu Sans"/>
                <a:cs typeface="DejaVu Sans"/>
              </a:rPr>
              <a:t>businesses </a:t>
            </a:r>
            <a:r>
              <a:rPr dirty="0" sz="1800" spc="-195">
                <a:solidFill>
                  <a:srgbClr val="333333"/>
                </a:solidFill>
                <a:latin typeface="DejaVu Sans"/>
                <a:cs typeface="DejaVu Sans"/>
              </a:rPr>
              <a:t>were </a:t>
            </a:r>
            <a:r>
              <a:rPr dirty="0" sz="1800" spc="-190">
                <a:solidFill>
                  <a:srgbClr val="333333"/>
                </a:solidFill>
                <a:latin typeface="DejaVu Sans"/>
                <a:cs typeface="DejaVu Sans"/>
              </a:rPr>
              <a:t>operating </a:t>
            </a:r>
            <a:r>
              <a:rPr dirty="0" sz="1800" spc="-175">
                <a:solidFill>
                  <a:srgbClr val="333333"/>
                </a:solidFill>
                <a:latin typeface="DejaVu Sans"/>
                <a:cs typeface="DejaVu Sans"/>
              </a:rPr>
              <a:t>below </a:t>
            </a:r>
            <a:r>
              <a:rPr dirty="0" sz="1800" spc="-170">
                <a:solidFill>
                  <a:srgbClr val="333333"/>
                </a:solidFill>
                <a:latin typeface="DejaVu Sans"/>
                <a:cs typeface="DejaVu Sans"/>
              </a:rPr>
              <a:t>the </a:t>
            </a:r>
            <a:r>
              <a:rPr dirty="0" sz="1800" spc="-195">
                <a:solidFill>
                  <a:srgbClr val="333333"/>
                </a:solidFill>
                <a:latin typeface="DejaVu Sans"/>
                <a:cs typeface="DejaVu Sans"/>
              </a:rPr>
              <a:t>cybersecurity </a:t>
            </a:r>
            <a:r>
              <a:rPr dirty="0" sz="1800" spc="-190">
                <a:solidFill>
                  <a:srgbClr val="333333"/>
                </a:solidFill>
                <a:latin typeface="DejaVu Sans"/>
                <a:cs typeface="DejaVu Sans"/>
              </a:rPr>
              <a:t>“poverty </a:t>
            </a:r>
            <a:r>
              <a:rPr dirty="0" sz="1800" spc="-175">
                <a:solidFill>
                  <a:srgbClr val="333333"/>
                </a:solidFill>
                <a:latin typeface="DejaVu Sans"/>
                <a:cs typeface="DejaVu Sans"/>
              </a:rPr>
              <a:t>line.” </a:t>
            </a:r>
            <a:r>
              <a:rPr dirty="0" sz="1800" spc="-180">
                <a:solidFill>
                  <a:srgbClr val="333333"/>
                </a:solidFill>
                <a:latin typeface="DejaVu Sans"/>
                <a:cs typeface="DejaVu Sans"/>
              </a:rPr>
              <a:t>Meaning </a:t>
            </a:r>
            <a:r>
              <a:rPr dirty="0" sz="1800" spc="-165">
                <a:solidFill>
                  <a:srgbClr val="333333"/>
                </a:solidFill>
                <a:latin typeface="DejaVu Sans"/>
                <a:cs typeface="DejaVu Sans"/>
              </a:rPr>
              <a:t>that </a:t>
            </a:r>
            <a:r>
              <a:rPr dirty="0" sz="1800" spc="-195">
                <a:solidFill>
                  <a:srgbClr val="333333"/>
                </a:solidFill>
                <a:latin typeface="DejaVu Sans"/>
                <a:cs typeface="DejaVu Sans"/>
              </a:rPr>
              <a:t>they  </a:t>
            </a:r>
            <a:r>
              <a:rPr dirty="0" sz="1800" spc="-185">
                <a:solidFill>
                  <a:srgbClr val="333333"/>
                </a:solidFill>
                <a:latin typeface="DejaVu Sans"/>
                <a:cs typeface="DejaVu Sans"/>
              </a:rPr>
              <a:t>can’t </a:t>
            </a:r>
            <a:r>
              <a:rPr dirty="0" sz="1800" spc="-200">
                <a:solidFill>
                  <a:srgbClr val="333333"/>
                </a:solidFill>
                <a:latin typeface="DejaVu Sans"/>
                <a:cs typeface="DejaVu Sans"/>
              </a:rPr>
              <a:t>adequately </a:t>
            </a:r>
            <a:r>
              <a:rPr dirty="0" sz="1800" spc="-170">
                <a:solidFill>
                  <a:srgbClr val="333333"/>
                </a:solidFill>
                <a:latin typeface="DejaVu Sans"/>
                <a:cs typeface="DejaVu Sans"/>
              </a:rPr>
              <a:t>protect </a:t>
            </a:r>
            <a:r>
              <a:rPr dirty="0" sz="1800" spc="-210">
                <a:solidFill>
                  <a:srgbClr val="333333"/>
                </a:solidFill>
                <a:latin typeface="DejaVu Sans"/>
                <a:cs typeface="DejaVu Sans"/>
              </a:rPr>
              <a:t>themselves against </a:t>
            </a:r>
            <a:r>
              <a:rPr dirty="0" sz="1800" spc="-185">
                <a:solidFill>
                  <a:srgbClr val="333333"/>
                </a:solidFill>
                <a:latin typeface="DejaVu Sans"/>
                <a:cs typeface="DejaVu Sans"/>
              </a:rPr>
              <a:t>losses, </a:t>
            </a:r>
            <a:r>
              <a:rPr dirty="0" sz="1800" spc="-215">
                <a:solidFill>
                  <a:srgbClr val="333333"/>
                </a:solidFill>
                <a:latin typeface="DejaVu Sans"/>
                <a:cs typeface="DejaVu Sans"/>
              </a:rPr>
              <a:t>and </a:t>
            </a:r>
            <a:r>
              <a:rPr dirty="0" sz="1800" spc="-235" b="1">
                <a:solidFill>
                  <a:srgbClr val="333333"/>
                </a:solidFill>
                <a:latin typeface="DejaVu Sans"/>
                <a:cs typeface="DejaVu Sans"/>
              </a:rPr>
              <a:t>official </a:t>
            </a:r>
            <a:r>
              <a:rPr dirty="0" sz="1800" spc="-325" b="1">
                <a:solidFill>
                  <a:srgbClr val="333333"/>
                </a:solidFill>
                <a:latin typeface="DejaVu Sans"/>
                <a:cs typeface="DejaVu Sans"/>
              </a:rPr>
              <a:t>agencies </a:t>
            </a:r>
            <a:r>
              <a:rPr dirty="0" sz="1800" spc="-310" b="1">
                <a:solidFill>
                  <a:srgbClr val="333333"/>
                </a:solidFill>
                <a:latin typeface="DejaVu Sans"/>
                <a:cs typeface="DejaVu Sans"/>
              </a:rPr>
              <a:t>are </a:t>
            </a:r>
            <a:r>
              <a:rPr dirty="0" sz="1800" spc="-280" b="1">
                <a:solidFill>
                  <a:srgbClr val="333333"/>
                </a:solidFill>
                <a:latin typeface="DejaVu Sans"/>
                <a:cs typeface="DejaVu Sans"/>
              </a:rPr>
              <a:t>digitizing </a:t>
            </a:r>
            <a:r>
              <a:rPr dirty="0" sz="1800" spc="-300" b="1">
                <a:solidFill>
                  <a:srgbClr val="333333"/>
                </a:solidFill>
                <a:latin typeface="DejaVu Sans"/>
                <a:cs typeface="DejaVu Sans"/>
              </a:rPr>
              <a:t>services </a:t>
            </a:r>
            <a:r>
              <a:rPr dirty="0" sz="1800" spc="-270" b="1">
                <a:solidFill>
                  <a:srgbClr val="333333"/>
                </a:solidFill>
                <a:latin typeface="DejaVu Sans"/>
                <a:cs typeface="DejaVu Sans"/>
              </a:rPr>
              <a:t>without  </a:t>
            </a:r>
            <a:r>
              <a:rPr dirty="0" sz="1800" spc="-315" b="1">
                <a:solidFill>
                  <a:srgbClr val="333333"/>
                </a:solidFill>
                <a:latin typeface="DejaVu Sans"/>
                <a:cs typeface="DejaVu Sans"/>
              </a:rPr>
              <a:t>understanding </a:t>
            </a:r>
            <a:r>
              <a:rPr dirty="0" sz="1800" spc="-300" b="1">
                <a:solidFill>
                  <a:srgbClr val="333333"/>
                </a:solidFill>
                <a:latin typeface="DejaVu Sans"/>
                <a:cs typeface="DejaVu Sans"/>
              </a:rPr>
              <a:t>how </a:t>
            </a:r>
            <a:r>
              <a:rPr dirty="0" sz="1800" spc="-204" b="1">
                <a:solidFill>
                  <a:srgbClr val="333333"/>
                </a:solidFill>
                <a:latin typeface="DejaVu Sans"/>
                <a:cs typeface="DejaVu Sans"/>
              </a:rPr>
              <a:t>it </a:t>
            </a:r>
            <a:r>
              <a:rPr dirty="0" sz="1800" spc="-280" b="1">
                <a:solidFill>
                  <a:srgbClr val="333333"/>
                </a:solidFill>
                <a:latin typeface="DejaVu Sans"/>
                <a:cs typeface="DejaVu Sans"/>
              </a:rPr>
              <a:t>could </a:t>
            </a:r>
            <a:r>
              <a:rPr dirty="0" sz="1800" spc="-305" b="1">
                <a:solidFill>
                  <a:srgbClr val="333333"/>
                </a:solidFill>
                <a:latin typeface="DejaVu Sans"/>
                <a:cs typeface="DejaVu Sans"/>
              </a:rPr>
              <a:t>open </a:t>
            </a:r>
            <a:r>
              <a:rPr dirty="0" sz="1800" spc="-320" b="1">
                <a:solidFill>
                  <a:srgbClr val="333333"/>
                </a:solidFill>
                <a:latin typeface="DejaVu Sans"/>
                <a:cs typeface="DejaVu Sans"/>
              </a:rPr>
              <a:t>them up </a:t>
            </a:r>
            <a:r>
              <a:rPr dirty="0" sz="1800" spc="-260" b="1">
                <a:solidFill>
                  <a:srgbClr val="333333"/>
                </a:solidFill>
                <a:latin typeface="DejaVu Sans"/>
                <a:cs typeface="DejaVu Sans"/>
              </a:rPr>
              <a:t>to </a:t>
            </a:r>
            <a:r>
              <a:rPr dirty="0" sz="1800" spc="-275" b="1">
                <a:solidFill>
                  <a:srgbClr val="333333"/>
                </a:solidFill>
                <a:latin typeface="DejaVu Sans"/>
                <a:cs typeface="DejaVu Sans"/>
              </a:rPr>
              <a:t>risks</a:t>
            </a:r>
            <a:r>
              <a:rPr dirty="0" sz="1800" spc="-275">
                <a:solidFill>
                  <a:srgbClr val="333333"/>
                </a:solidFill>
                <a:latin typeface="DejaVu Sans"/>
                <a:cs typeface="DejaVu Sans"/>
              </a:rPr>
              <a:t>.” </a:t>
            </a:r>
            <a:r>
              <a:rPr dirty="0" sz="1800" spc="-5">
                <a:solidFill>
                  <a:srgbClr val="333333"/>
                </a:solidFill>
                <a:latin typeface="DejaVu Sans"/>
                <a:cs typeface="DejaVu Sans"/>
              </a:rPr>
              <a:t>– </a:t>
            </a:r>
            <a:r>
              <a:rPr dirty="0" sz="1800" spc="-160">
                <a:solidFill>
                  <a:srgbClr val="333333"/>
                </a:solidFill>
                <a:latin typeface="DejaVu Sans"/>
                <a:cs typeface="DejaVu Sans"/>
              </a:rPr>
              <a:t>Africa </a:t>
            </a:r>
            <a:r>
              <a:rPr dirty="0" sz="1800" spc="-204">
                <a:solidFill>
                  <a:srgbClr val="333333"/>
                </a:solidFill>
                <a:latin typeface="DejaVu Sans"/>
                <a:cs typeface="DejaVu Sans"/>
              </a:rPr>
              <a:t>CyberSecurity </a:t>
            </a:r>
            <a:r>
              <a:rPr dirty="0" sz="1800" spc="-200">
                <a:solidFill>
                  <a:srgbClr val="333333"/>
                </a:solidFill>
                <a:latin typeface="DejaVu Sans"/>
                <a:cs typeface="DejaVu Sans"/>
              </a:rPr>
              <a:t>Conference</a:t>
            </a:r>
            <a:endParaRPr sz="1800">
              <a:latin typeface="DejaVu Sans"/>
              <a:cs typeface="DejaVu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4404" y="6217919"/>
            <a:ext cx="1170432" cy="4511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0" y="594359"/>
            <a:ext cx="12191999" cy="45049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63880" y="5265420"/>
            <a:ext cx="9387840" cy="228600"/>
          </a:xfrm>
          <a:custGeom>
            <a:avLst/>
            <a:gdLst/>
            <a:ahLst/>
            <a:cxnLst/>
            <a:rect l="l" t="t" r="r" b="b"/>
            <a:pathLst>
              <a:path w="9387840" h="228600">
                <a:moveTo>
                  <a:pt x="9159240" y="0"/>
                </a:moveTo>
                <a:lnTo>
                  <a:pt x="9159240" y="228599"/>
                </a:lnTo>
                <a:lnTo>
                  <a:pt x="9311640" y="152399"/>
                </a:lnTo>
                <a:lnTo>
                  <a:pt x="9197340" y="152399"/>
                </a:lnTo>
                <a:lnTo>
                  <a:pt x="9197340" y="76199"/>
                </a:lnTo>
                <a:lnTo>
                  <a:pt x="9311640" y="76199"/>
                </a:lnTo>
                <a:lnTo>
                  <a:pt x="9159240" y="0"/>
                </a:lnTo>
                <a:close/>
              </a:path>
              <a:path w="9387840" h="228600">
                <a:moveTo>
                  <a:pt x="9159240" y="76199"/>
                </a:moveTo>
                <a:lnTo>
                  <a:pt x="0" y="76199"/>
                </a:lnTo>
                <a:lnTo>
                  <a:pt x="0" y="152399"/>
                </a:lnTo>
                <a:lnTo>
                  <a:pt x="9159240" y="152399"/>
                </a:lnTo>
                <a:lnTo>
                  <a:pt x="9159240" y="76199"/>
                </a:lnTo>
                <a:close/>
              </a:path>
              <a:path w="9387840" h="228600">
                <a:moveTo>
                  <a:pt x="9311640" y="76199"/>
                </a:moveTo>
                <a:lnTo>
                  <a:pt x="9197340" y="76199"/>
                </a:lnTo>
                <a:lnTo>
                  <a:pt x="9197340" y="152399"/>
                </a:lnTo>
                <a:lnTo>
                  <a:pt x="9311640" y="152399"/>
                </a:lnTo>
                <a:lnTo>
                  <a:pt x="9387840" y="114299"/>
                </a:lnTo>
                <a:lnTo>
                  <a:pt x="9311640" y="76199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 spc="-155"/>
              <a:t>7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object 3"/>
            <p:cNvSpPr/>
            <p:nvPr/>
          </p:nvSpPr>
          <p:spPr>
            <a:xfrm>
              <a:off x="184404" y="6217920"/>
              <a:ext cx="1170432" cy="45110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12191999" cy="68579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0" y="5320284"/>
              <a:ext cx="12192000" cy="736600"/>
            </a:xfrm>
            <a:custGeom>
              <a:avLst/>
              <a:gdLst/>
              <a:ahLst/>
              <a:cxnLst/>
              <a:rect l="l" t="t" r="r" b="b"/>
              <a:pathLst>
                <a:path w="12192000" h="736600">
                  <a:moveTo>
                    <a:pt x="12192000" y="0"/>
                  </a:moveTo>
                  <a:lnTo>
                    <a:pt x="0" y="0"/>
                  </a:lnTo>
                  <a:lnTo>
                    <a:pt x="0" y="736091"/>
                  </a:lnTo>
                  <a:lnTo>
                    <a:pt x="12192000" y="736091"/>
                  </a:lnTo>
                  <a:lnTo>
                    <a:pt x="12192000" y="0"/>
                  </a:lnTo>
                  <a:close/>
                </a:path>
              </a:pathLst>
            </a:custGeom>
            <a:solidFill>
              <a:srgbClr val="FFFFFF">
                <a:alpha val="92939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0010">
              <a:lnSpc>
                <a:spcPct val="100000"/>
              </a:lnSpc>
              <a:spcBef>
                <a:spcPts val="100"/>
              </a:spcBef>
            </a:pPr>
            <a:r>
              <a:rPr dirty="0" spc="-405"/>
              <a:t>Increase </a:t>
            </a:r>
            <a:r>
              <a:rPr dirty="0" spc="-310"/>
              <a:t>in </a:t>
            </a:r>
            <a:r>
              <a:rPr dirty="0" spc="-409"/>
              <a:t>remote </a:t>
            </a:r>
            <a:r>
              <a:rPr dirty="0" spc="-375"/>
              <a:t>workforce</a:t>
            </a:r>
            <a:r>
              <a:rPr dirty="0" spc="-240"/>
              <a:t> </a:t>
            </a:r>
            <a:r>
              <a:rPr dirty="0" spc="-390"/>
              <a:t>(Covid-19)</a:t>
            </a:r>
          </a:p>
        </p:txBody>
      </p:sp>
      <p:sp>
        <p:nvSpPr>
          <p:cNvPr id="7" name="object 7"/>
          <p:cNvSpPr/>
          <p:nvPr/>
        </p:nvSpPr>
        <p:spPr>
          <a:xfrm>
            <a:off x="761" y="5243321"/>
            <a:ext cx="12192000" cy="0"/>
          </a:xfrm>
          <a:custGeom>
            <a:avLst/>
            <a:gdLst/>
            <a:ahLst/>
            <a:cxnLst/>
            <a:rect l="l" t="t" r="r" b="b"/>
            <a:pathLst>
              <a:path w="12192000" h="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412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61" y="6134861"/>
            <a:ext cx="12192000" cy="0"/>
          </a:xfrm>
          <a:custGeom>
            <a:avLst/>
            <a:gdLst/>
            <a:ahLst/>
            <a:cxnLst/>
            <a:rect l="l" t="t" r="r" b="b"/>
            <a:pathLst>
              <a:path w="12192000" h="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412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dirty="0" spc="-155"/>
              <a:t>7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Ed Robinson</dc:creator>
  <dc:title>PowerPoint Presentation</dc:title>
  <dcterms:created xsi:type="dcterms:W3CDTF">2020-11-02T20:22:34Z</dcterms:created>
  <dcterms:modified xsi:type="dcterms:W3CDTF">2020-11-02T20:22:34Z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2020-10-31T00:00:00Z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2020-11-02T00:00:00Z</vt:filetime>
  </property>
</Properties>
</file>