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 id="2147483726" r:id="rId5"/>
    <p:sldMasterId id="2147483761" r:id="rId6"/>
  </p:sldMasterIdLst>
  <p:notesMasterIdLst>
    <p:notesMasterId r:id="rId33"/>
  </p:notesMasterIdLst>
  <p:handoutMasterIdLst>
    <p:handoutMasterId r:id="rId34"/>
  </p:handoutMasterIdLst>
  <p:sldIdLst>
    <p:sldId id="257" r:id="rId7"/>
    <p:sldId id="399" r:id="rId8"/>
    <p:sldId id="843" r:id="rId9"/>
    <p:sldId id="810" r:id="rId10"/>
    <p:sldId id="811" r:id="rId11"/>
    <p:sldId id="312" r:id="rId12"/>
    <p:sldId id="844" r:id="rId13"/>
    <p:sldId id="845" r:id="rId14"/>
    <p:sldId id="802" r:id="rId15"/>
    <p:sldId id="841" r:id="rId16"/>
    <p:sldId id="837" r:id="rId17"/>
    <p:sldId id="840" r:id="rId18"/>
    <p:sldId id="842" r:id="rId19"/>
    <p:sldId id="807" r:id="rId20"/>
    <p:sldId id="300" r:id="rId21"/>
    <p:sldId id="808" r:id="rId22"/>
    <p:sldId id="809" r:id="rId23"/>
    <p:sldId id="761" r:id="rId24"/>
    <p:sldId id="847" r:id="rId25"/>
    <p:sldId id="872" r:id="rId26"/>
    <p:sldId id="291" r:id="rId27"/>
    <p:sldId id="415" r:id="rId28"/>
    <p:sldId id="874" r:id="rId29"/>
    <p:sldId id="413" r:id="rId30"/>
    <p:sldId id="259" r:id="rId31"/>
    <p:sldId id="284" r:id="rId32"/>
  </p:sldIdLst>
  <p:sldSz cx="12192000" cy="6858000"/>
  <p:notesSz cx="6858000" cy="9144000"/>
  <p:defaultTextStyle>
    <a:defPPr>
      <a:defRPr lang="en-US"/>
    </a:defPPr>
    <a:lvl1pPr marL="0" algn="l" defTabSz="914347" rtl="0" eaLnBrk="1" latinLnBrk="0" hangingPunct="1">
      <a:defRPr sz="1800" kern="1200">
        <a:solidFill>
          <a:schemeClr val="tx1"/>
        </a:solidFill>
        <a:latin typeface="+mn-lt"/>
        <a:ea typeface="+mn-ea"/>
        <a:cs typeface="+mn-cs"/>
      </a:defRPr>
    </a:lvl1pPr>
    <a:lvl2pPr marL="457173" algn="l" defTabSz="914347" rtl="0" eaLnBrk="1" latinLnBrk="0" hangingPunct="1">
      <a:defRPr sz="1800" kern="1200">
        <a:solidFill>
          <a:schemeClr val="tx1"/>
        </a:solidFill>
        <a:latin typeface="+mn-lt"/>
        <a:ea typeface="+mn-ea"/>
        <a:cs typeface="+mn-cs"/>
      </a:defRPr>
    </a:lvl2pPr>
    <a:lvl3pPr marL="914347" algn="l" defTabSz="914347" rtl="0" eaLnBrk="1" latinLnBrk="0" hangingPunct="1">
      <a:defRPr sz="1800" kern="1200">
        <a:solidFill>
          <a:schemeClr val="tx1"/>
        </a:solidFill>
        <a:latin typeface="+mn-lt"/>
        <a:ea typeface="+mn-ea"/>
        <a:cs typeface="+mn-cs"/>
      </a:defRPr>
    </a:lvl3pPr>
    <a:lvl4pPr marL="1371520" algn="l" defTabSz="914347" rtl="0" eaLnBrk="1" latinLnBrk="0" hangingPunct="1">
      <a:defRPr sz="1800" kern="1200">
        <a:solidFill>
          <a:schemeClr val="tx1"/>
        </a:solidFill>
        <a:latin typeface="+mn-lt"/>
        <a:ea typeface="+mn-ea"/>
        <a:cs typeface="+mn-cs"/>
      </a:defRPr>
    </a:lvl4pPr>
    <a:lvl5pPr marL="1828694" algn="l" defTabSz="914347" rtl="0" eaLnBrk="1" latinLnBrk="0" hangingPunct="1">
      <a:defRPr sz="1800" kern="1200">
        <a:solidFill>
          <a:schemeClr val="tx1"/>
        </a:solidFill>
        <a:latin typeface="+mn-lt"/>
        <a:ea typeface="+mn-ea"/>
        <a:cs typeface="+mn-cs"/>
      </a:defRPr>
    </a:lvl5pPr>
    <a:lvl6pPr marL="2285866" algn="l" defTabSz="914347" rtl="0" eaLnBrk="1" latinLnBrk="0" hangingPunct="1">
      <a:defRPr sz="1800" kern="1200">
        <a:solidFill>
          <a:schemeClr val="tx1"/>
        </a:solidFill>
        <a:latin typeface="+mn-lt"/>
        <a:ea typeface="+mn-ea"/>
        <a:cs typeface="+mn-cs"/>
      </a:defRPr>
    </a:lvl6pPr>
    <a:lvl7pPr marL="2743041" algn="l" defTabSz="914347" rtl="0" eaLnBrk="1" latinLnBrk="0" hangingPunct="1">
      <a:defRPr sz="1800" kern="1200">
        <a:solidFill>
          <a:schemeClr val="tx1"/>
        </a:solidFill>
        <a:latin typeface="+mn-lt"/>
        <a:ea typeface="+mn-ea"/>
        <a:cs typeface="+mn-cs"/>
      </a:defRPr>
    </a:lvl7pPr>
    <a:lvl8pPr marL="3200214" algn="l" defTabSz="914347" rtl="0" eaLnBrk="1" latinLnBrk="0" hangingPunct="1">
      <a:defRPr sz="1800" kern="1200">
        <a:solidFill>
          <a:schemeClr val="tx1"/>
        </a:solidFill>
        <a:latin typeface="+mn-lt"/>
        <a:ea typeface="+mn-ea"/>
        <a:cs typeface="+mn-cs"/>
      </a:defRPr>
    </a:lvl8pPr>
    <a:lvl9pPr marL="3657388" algn="l" defTabSz="91434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4796ED-3E3F-4710-ABB4-E3F3DAB4653D}">
          <p14:sldIdLst>
            <p14:sldId id="257"/>
            <p14:sldId id="399"/>
            <p14:sldId id="843"/>
            <p14:sldId id="810"/>
            <p14:sldId id="811"/>
            <p14:sldId id="312"/>
            <p14:sldId id="844"/>
            <p14:sldId id="845"/>
            <p14:sldId id="802"/>
            <p14:sldId id="841"/>
            <p14:sldId id="837"/>
            <p14:sldId id="840"/>
            <p14:sldId id="842"/>
            <p14:sldId id="807"/>
            <p14:sldId id="300"/>
            <p14:sldId id="808"/>
            <p14:sldId id="809"/>
            <p14:sldId id="761"/>
            <p14:sldId id="847"/>
            <p14:sldId id="872"/>
            <p14:sldId id="291"/>
            <p14:sldId id="415"/>
            <p14:sldId id="874"/>
            <p14:sldId id="413"/>
            <p14:sldId id="259"/>
            <p14:sldId id="284"/>
          </p14:sldIdLst>
        </p14:section>
        <p14:section name="Default Section" id="{F27C6FDD-E451-8844-8F31-8522D2C3587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wanza, Jenny" initials="MJ" lastIdx="34" clrIdx="0">
    <p:extLst>
      <p:ext uri="{19B8F6BF-5375-455C-9EA6-DF929625EA0E}">
        <p15:presenceInfo xmlns:p15="http://schemas.microsoft.com/office/powerpoint/2012/main" userId="S::Jenny.Mwanza@thepalladiumgroup.com::fc509b59-8074-47ef-8101-6467f20e1d26" providerId="AD"/>
      </p:ext>
    </p:extLst>
  </p:cmAuthor>
  <p:cmAuthor id="2" name="Li, Michelle" initials="LM" lastIdx="2" clrIdx="1">
    <p:extLst>
      <p:ext uri="{19B8F6BF-5375-455C-9EA6-DF929625EA0E}">
        <p15:presenceInfo xmlns:p15="http://schemas.microsoft.com/office/powerpoint/2012/main" userId="S::Michelle.Li@thepalladiumgroup.com::c9a343f5-f09b-474e-8e16-9cbb2c84c17f" providerId="AD"/>
      </p:ext>
    </p:extLst>
  </p:cmAuthor>
  <p:cmAuthor id="3" name="Albert, Lisa Marie" initials="AM" lastIdx="6" clrIdx="2">
    <p:extLst>
      <p:ext uri="{19B8F6BF-5375-455C-9EA6-DF929625EA0E}">
        <p15:presenceInfo xmlns:p15="http://schemas.microsoft.com/office/powerpoint/2012/main" userId="S::lisa.albert@thepalladiumgroup.com::a1fede76-cbd1-4428-9e0a-08ea1d7f2dd5" providerId="AD"/>
      </p:ext>
    </p:extLst>
  </p:cmAuthor>
  <p:cmAuthor id="4" name="Heather Finegan" initials="HF" lastIdx="4" clrIdx="3">
    <p:extLst>
      <p:ext uri="{19B8F6BF-5375-455C-9EA6-DF929625EA0E}">
        <p15:presenceInfo xmlns:p15="http://schemas.microsoft.com/office/powerpoint/2012/main" userId="347d4079971fcb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6F"/>
    <a:srgbClr val="4ED4E8"/>
    <a:srgbClr val="242054"/>
    <a:srgbClr val="EC1C24"/>
    <a:srgbClr val="A6A6A6"/>
    <a:srgbClr val="CD111A"/>
    <a:srgbClr val="C2C7C1"/>
    <a:srgbClr val="666666"/>
    <a:srgbClr val="860B10"/>
    <a:srgbClr val="242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58F72-546E-4071-93BE-A8C24AB45A8B}" v="3" dt="2020-06-29T08:30:50.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2" autoAdjust="0"/>
    <p:restoredTop sz="93817" autoAdjust="0"/>
  </p:normalViewPr>
  <p:slideViewPr>
    <p:cSldViewPr snapToGrid="0">
      <p:cViewPr varScale="1">
        <p:scale>
          <a:sx n="67" d="100"/>
          <a:sy n="67" d="100"/>
        </p:scale>
        <p:origin x="656"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2549" y="4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2383886796759E-2"/>
          <c:y val="4.3086517296518911E-2"/>
          <c:w val="0.74167066073262577"/>
          <c:h val="0.84049365965135325"/>
        </c:manualLayout>
      </c:layout>
      <c:barChart>
        <c:barDir val="col"/>
        <c:grouping val="percentStacked"/>
        <c:varyColors val="0"/>
        <c:ser>
          <c:idx val="0"/>
          <c:order val="0"/>
          <c:tx>
            <c:strRef>
              <c:f>Sheet1!$A$2</c:f>
              <c:strCache>
                <c:ptCount val="1"/>
                <c:pt idx="0">
                  <c:v>&lt;1 month</c:v>
                </c:pt>
              </c:strCache>
            </c:strRef>
          </c:tx>
          <c:spPr>
            <a:solidFill>
              <a:srgbClr val="24205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K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20-24 yrs</c:v>
                </c:pt>
                <c:pt idx="1">
                  <c:v>25-34 yrs</c:v>
                </c:pt>
                <c:pt idx="2">
                  <c:v>35-44 yrs</c:v>
                </c:pt>
                <c:pt idx="3">
                  <c:v>45-54 yrs</c:v>
                </c:pt>
                <c:pt idx="4">
                  <c:v>55-64 yrs</c:v>
                </c:pt>
                <c:pt idx="5">
                  <c:v>&gt;65 yrs</c:v>
                </c:pt>
              </c:strCache>
            </c:strRef>
          </c:cat>
          <c:val>
            <c:numRef>
              <c:f>Sheet1!$B$2:$G$2</c:f>
              <c:numCache>
                <c:formatCode>0%</c:formatCode>
                <c:ptCount val="6"/>
                <c:pt idx="0">
                  <c:v>0.35049999999999998</c:v>
                </c:pt>
                <c:pt idx="1">
                  <c:v>0.31759999999999999</c:v>
                </c:pt>
                <c:pt idx="2">
                  <c:v>0.2843</c:v>
                </c:pt>
                <c:pt idx="3">
                  <c:v>0.2666</c:v>
                </c:pt>
                <c:pt idx="4">
                  <c:v>0.25590000000000002</c:v>
                </c:pt>
                <c:pt idx="5">
                  <c:v>0.26150000000000001</c:v>
                </c:pt>
              </c:numCache>
            </c:numRef>
          </c:val>
          <c:extLst>
            <c:ext xmlns:c16="http://schemas.microsoft.com/office/drawing/2014/chart" uri="{C3380CC4-5D6E-409C-BE32-E72D297353CC}">
              <c16:uniqueId val="{00000000-52B0-7540-9347-0EEC7A06B161}"/>
            </c:ext>
          </c:extLst>
        </c:ser>
        <c:ser>
          <c:idx val="1"/>
          <c:order val="1"/>
          <c:tx>
            <c:strRef>
              <c:f>Sheet1!$A$3</c:f>
              <c:strCache>
                <c:ptCount val="1"/>
                <c:pt idx="0">
                  <c:v>1-2 months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accent3"/>
                    </a:solidFill>
                    <a:latin typeface="Arial Narrow" panose="020B0606020202030204" pitchFamily="34" charset="0"/>
                    <a:ea typeface="+mn-ea"/>
                    <a:cs typeface="Arial" panose="020B0604020202020204" pitchFamily="34" charset="0"/>
                  </a:defRPr>
                </a:pPr>
                <a:endParaRPr lang="en-K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20-24 yrs</c:v>
                </c:pt>
                <c:pt idx="1">
                  <c:v>25-34 yrs</c:v>
                </c:pt>
                <c:pt idx="2">
                  <c:v>35-44 yrs</c:v>
                </c:pt>
                <c:pt idx="3">
                  <c:v>45-54 yrs</c:v>
                </c:pt>
                <c:pt idx="4">
                  <c:v>55-64 yrs</c:v>
                </c:pt>
                <c:pt idx="5">
                  <c:v>&gt;65 yrs</c:v>
                </c:pt>
              </c:strCache>
            </c:strRef>
          </c:cat>
          <c:val>
            <c:numRef>
              <c:f>Sheet1!$B$3:$G$3</c:f>
              <c:numCache>
                <c:formatCode>0%</c:formatCode>
                <c:ptCount val="6"/>
                <c:pt idx="0">
                  <c:v>0.42159999999999997</c:v>
                </c:pt>
                <c:pt idx="1">
                  <c:v>0.37189999999999995</c:v>
                </c:pt>
                <c:pt idx="2">
                  <c:v>0.34320000000000001</c:v>
                </c:pt>
                <c:pt idx="3">
                  <c:v>0.33020000000000005</c:v>
                </c:pt>
                <c:pt idx="4">
                  <c:v>0.32569999999999999</c:v>
                </c:pt>
                <c:pt idx="5">
                  <c:v>0.33149999999999996</c:v>
                </c:pt>
              </c:numCache>
            </c:numRef>
          </c:val>
          <c:extLst>
            <c:ext xmlns:c16="http://schemas.microsoft.com/office/drawing/2014/chart" uri="{C3380CC4-5D6E-409C-BE32-E72D297353CC}">
              <c16:uniqueId val="{00000001-52B0-7540-9347-0EEC7A06B161}"/>
            </c:ext>
          </c:extLst>
        </c:ser>
        <c:ser>
          <c:idx val="2"/>
          <c:order val="2"/>
          <c:tx>
            <c:strRef>
              <c:f>Sheet1!$A$4</c:f>
              <c:strCache>
                <c:ptCount val="1"/>
                <c:pt idx="0">
                  <c:v>3-4 months</c:v>
                </c:pt>
              </c:strCache>
            </c:strRef>
          </c:tx>
          <c:spPr>
            <a:solidFill>
              <a:srgbClr val="EC1C2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rial Narrow" panose="020B0606020202030204" pitchFamily="34" charset="0"/>
                    <a:ea typeface="+mn-ea"/>
                    <a:cs typeface="Arial" panose="020B0604020202020204" pitchFamily="34" charset="0"/>
                  </a:defRPr>
                </a:pPr>
                <a:endParaRPr lang="en-K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20-24 yrs</c:v>
                </c:pt>
                <c:pt idx="1">
                  <c:v>25-34 yrs</c:v>
                </c:pt>
                <c:pt idx="2">
                  <c:v>35-44 yrs</c:v>
                </c:pt>
                <c:pt idx="3">
                  <c:v>45-54 yrs</c:v>
                </c:pt>
                <c:pt idx="4">
                  <c:v>55-64 yrs</c:v>
                </c:pt>
                <c:pt idx="5">
                  <c:v>&gt;65 yrs</c:v>
                </c:pt>
              </c:strCache>
            </c:strRef>
          </c:cat>
          <c:val>
            <c:numRef>
              <c:f>Sheet1!$B$4:$G$4</c:f>
              <c:numCache>
                <c:formatCode>0%</c:formatCode>
                <c:ptCount val="6"/>
                <c:pt idx="0">
                  <c:v>8.6500000000000007E-2</c:v>
                </c:pt>
                <c:pt idx="1">
                  <c:v>7.7399999999999997E-2</c:v>
                </c:pt>
                <c:pt idx="2">
                  <c:v>8.539999999999999E-2</c:v>
                </c:pt>
                <c:pt idx="3">
                  <c:v>9.1700000000000004E-2</c:v>
                </c:pt>
                <c:pt idx="4">
                  <c:v>8.8200000000000001E-2</c:v>
                </c:pt>
                <c:pt idx="5">
                  <c:v>8.8300000000000003E-2</c:v>
                </c:pt>
              </c:numCache>
            </c:numRef>
          </c:val>
          <c:extLst>
            <c:ext xmlns:c16="http://schemas.microsoft.com/office/drawing/2014/chart" uri="{C3380CC4-5D6E-409C-BE32-E72D297353CC}">
              <c16:uniqueId val="{00000002-52B0-7540-9347-0EEC7A06B161}"/>
            </c:ext>
          </c:extLst>
        </c:ser>
        <c:ser>
          <c:idx val="3"/>
          <c:order val="3"/>
          <c:tx>
            <c:strRef>
              <c:f>Sheet1!$A$5</c:f>
              <c:strCache>
                <c:ptCount val="1"/>
                <c:pt idx="0">
                  <c:v>&gt;4 months</c:v>
                </c:pt>
              </c:strCache>
            </c:strRef>
          </c:tx>
          <c:spPr>
            <a:solidFill>
              <a:srgbClr val="4ED4E8"/>
            </a:solidFill>
            <a:ln>
              <a:noFill/>
            </a:ln>
            <a:effectLst/>
          </c:spPr>
          <c:invertIfNegative val="0"/>
          <c:dLbls>
            <c:dLbl>
              <c:idx val="0"/>
              <c:layout>
                <c:manualLayout>
                  <c:x val="0"/>
                  <c:y val="-1.7511854974263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BE-4E8E-B409-251482D4BC04}"/>
                </c:ext>
              </c:extLst>
            </c:dLbl>
            <c:spPr>
              <a:noFill/>
              <a:ln>
                <a:noFill/>
              </a:ln>
              <a:effectLst/>
            </c:spPr>
            <c:txPr>
              <a:bodyPr rot="0" spcFirstLastPara="1" vertOverflow="ellipsis" vert="horz" wrap="square" anchor="ctr" anchorCtr="1"/>
              <a:lstStyle/>
              <a:p>
                <a:pPr>
                  <a:defRPr sz="2000" b="0" i="0" u="none" strike="noStrike" kern="1200" baseline="0">
                    <a:solidFill>
                      <a:schemeClr val="accent3"/>
                    </a:solidFill>
                    <a:latin typeface="Arial Narrow" panose="020B0606020202030204" pitchFamily="34" charset="0"/>
                    <a:ea typeface="+mn-ea"/>
                    <a:cs typeface="Arial" panose="020B0604020202020204" pitchFamily="34" charset="0"/>
                  </a:defRPr>
                </a:pPr>
                <a:endParaRPr lang="en-K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20-24 yrs</c:v>
                </c:pt>
                <c:pt idx="1">
                  <c:v>25-34 yrs</c:v>
                </c:pt>
                <c:pt idx="2">
                  <c:v>35-44 yrs</c:v>
                </c:pt>
                <c:pt idx="3">
                  <c:v>45-54 yrs</c:v>
                </c:pt>
                <c:pt idx="4">
                  <c:v>55-64 yrs</c:v>
                </c:pt>
                <c:pt idx="5">
                  <c:v>&gt;65 yrs</c:v>
                </c:pt>
              </c:strCache>
            </c:strRef>
          </c:cat>
          <c:val>
            <c:numRef>
              <c:f>Sheet1!$B$5:$G$5</c:f>
              <c:numCache>
                <c:formatCode>0%</c:formatCode>
                <c:ptCount val="6"/>
                <c:pt idx="0">
                  <c:v>0.1414</c:v>
                </c:pt>
                <c:pt idx="1">
                  <c:v>0.23309999999999997</c:v>
                </c:pt>
                <c:pt idx="2">
                  <c:v>0.28710000000000002</c:v>
                </c:pt>
                <c:pt idx="3">
                  <c:v>0.3115</c:v>
                </c:pt>
                <c:pt idx="4">
                  <c:v>0.33020000000000005</c:v>
                </c:pt>
                <c:pt idx="5">
                  <c:v>0.31879999999999997</c:v>
                </c:pt>
              </c:numCache>
            </c:numRef>
          </c:val>
          <c:extLst>
            <c:ext xmlns:c16="http://schemas.microsoft.com/office/drawing/2014/chart" uri="{C3380CC4-5D6E-409C-BE32-E72D297353CC}">
              <c16:uniqueId val="{00000003-52B0-7540-9347-0EEC7A06B161}"/>
            </c:ext>
          </c:extLst>
        </c:ser>
        <c:dLbls>
          <c:showLegendKey val="0"/>
          <c:showVal val="0"/>
          <c:showCatName val="0"/>
          <c:showSerName val="0"/>
          <c:showPercent val="0"/>
          <c:showBubbleSize val="0"/>
        </c:dLbls>
        <c:gapWidth val="55"/>
        <c:overlap val="100"/>
        <c:axId val="473147296"/>
        <c:axId val="473149648"/>
      </c:barChart>
      <c:catAx>
        <c:axId val="47314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KE"/>
          </a:p>
        </c:txPr>
        <c:crossAx val="473149648"/>
        <c:crosses val="autoZero"/>
        <c:auto val="1"/>
        <c:lblAlgn val="ctr"/>
        <c:lblOffset val="100"/>
        <c:noMultiLvlLbl val="0"/>
      </c:catAx>
      <c:valAx>
        <c:axId val="473149648"/>
        <c:scaling>
          <c:orientation val="minMax"/>
        </c:scaling>
        <c:delete val="0"/>
        <c:axPos val="l"/>
        <c:majorGridlines>
          <c:spPr>
            <a:ln w="3175" cap="flat" cmpd="sng" algn="ctr">
              <a:solidFill>
                <a:schemeClr val="bg1">
                  <a:lumMod val="85000"/>
                </a:schemeClr>
              </a:solidFill>
              <a:prstDash val="lg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KE"/>
          </a:p>
        </c:txPr>
        <c:crossAx val="473147296"/>
        <c:crosses val="autoZero"/>
        <c:crossBetween val="between"/>
        <c:majorUnit val="0.2"/>
      </c:valAx>
      <c:spPr>
        <a:noFill/>
        <a:ln>
          <a:noFill/>
        </a:ln>
        <a:effectLst/>
      </c:spPr>
    </c:plotArea>
    <c:legend>
      <c:legendPos val="r"/>
      <c:layout>
        <c:manualLayout>
          <c:xMode val="edge"/>
          <c:yMode val="edge"/>
          <c:x val="0.82875898664840808"/>
          <c:y val="5.4441415491051248E-2"/>
          <c:w val="0.13474280519772078"/>
          <c:h val="0.8239883916165556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accent3"/>
          </a:solidFill>
          <a:latin typeface="Arial" panose="020B0604020202020204" pitchFamily="34" charset="0"/>
          <a:cs typeface="Arial" panose="020B0604020202020204" pitchFamily="34" charset="0"/>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D3EDED-373D-4F65-890A-A662C9E918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E19634-2A1F-4EF1-B282-AC6FEE24B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131B5E-DFDC-45FD-992D-C17EF107B022}" type="datetimeFigureOut">
              <a:rPr lang="en-US" smtClean="0"/>
              <a:t>7/1/2020</a:t>
            </a:fld>
            <a:endParaRPr lang="en-US"/>
          </a:p>
        </p:txBody>
      </p:sp>
      <p:sp>
        <p:nvSpPr>
          <p:cNvPr id="4" name="Footer Placeholder 3">
            <a:extLst>
              <a:ext uri="{FF2B5EF4-FFF2-40B4-BE49-F238E27FC236}">
                <a16:creationId xmlns:a16="http://schemas.microsoft.com/office/drawing/2014/main" id="{3AFFAB26-67D6-4652-A77B-B8E6888AFC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17A684-0E43-4D39-AC03-B6B12669F3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CD0932-67C4-41D5-A284-2D83DDFDDECD}" type="slidenum">
              <a:rPr lang="en-US" smtClean="0"/>
              <a:t>‹#›</a:t>
            </a:fld>
            <a:endParaRPr lang="en-US"/>
          </a:p>
        </p:txBody>
      </p:sp>
    </p:spTree>
    <p:extLst>
      <p:ext uri="{BB962C8B-B14F-4D97-AF65-F5344CB8AC3E}">
        <p14:creationId xmlns:p14="http://schemas.microsoft.com/office/powerpoint/2010/main" val="11327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0914A-79A2-4647-89E0-1FC7CA99ADF8}"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E4CCA-8112-EB45-97C4-71D9C379984C}" type="slidenum">
              <a:rPr lang="en-US" smtClean="0"/>
              <a:t>‹#›</a:t>
            </a:fld>
            <a:endParaRPr lang="en-US"/>
          </a:p>
        </p:txBody>
      </p:sp>
    </p:spTree>
    <p:extLst>
      <p:ext uri="{BB962C8B-B14F-4D97-AF65-F5344CB8AC3E}">
        <p14:creationId xmlns:p14="http://schemas.microsoft.com/office/powerpoint/2010/main" val="250515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571500" indent="-331788">
              <a:lnSpc>
                <a:spcPct val="120000"/>
              </a:lnSpc>
              <a:buFont typeface="+mj-lt"/>
              <a:buAutoNum type="arabicPeriod"/>
            </a:pPr>
            <a:r>
              <a:rPr lang="en-US" sz="1200">
                <a:solidFill>
                  <a:srgbClr val="242154"/>
                </a:solidFill>
              </a:rPr>
              <a:t>Identify examples of meaningful data use</a:t>
            </a:r>
          </a:p>
          <a:p>
            <a:pPr marL="571500" indent="-331788">
              <a:lnSpc>
                <a:spcPct val="120000"/>
              </a:lnSpc>
              <a:buFont typeface="+mj-lt"/>
              <a:buAutoNum type="arabicPeriod"/>
            </a:pPr>
            <a:r>
              <a:rPr lang="en-US" sz="1200">
                <a:solidFill>
                  <a:srgbClr val="242154"/>
                </a:solidFill>
              </a:rPr>
              <a:t>Describe the five stages of the data use cycle</a:t>
            </a:r>
          </a:p>
          <a:p>
            <a:pPr marL="571500" indent="-331788">
              <a:lnSpc>
                <a:spcPct val="120000"/>
              </a:lnSpc>
              <a:buFont typeface="+mj-lt"/>
              <a:buAutoNum type="arabicPeriod"/>
            </a:pPr>
            <a:r>
              <a:rPr lang="en-US" sz="1200">
                <a:solidFill>
                  <a:srgbClr val="242154"/>
                </a:solidFill>
              </a:rPr>
              <a:t>Identify components integral to a data use brief</a:t>
            </a:r>
          </a:p>
          <a:p>
            <a:pPr marL="571500" indent="-331788">
              <a:lnSpc>
                <a:spcPct val="120000"/>
              </a:lnSpc>
              <a:buFont typeface="+mj-lt"/>
              <a:buAutoNum type="arabicPeriod"/>
            </a:pPr>
            <a:r>
              <a:rPr lang="en-US" sz="1200">
                <a:solidFill>
                  <a:srgbClr val="242154"/>
                </a:solidFill>
              </a:rPr>
              <a:t>Think broadly about stakeholders</a:t>
            </a:r>
          </a:p>
          <a:p>
            <a:pPr marL="571500" indent="-331788">
              <a:lnSpc>
                <a:spcPct val="120000"/>
              </a:lnSpc>
              <a:buFont typeface="+mj-lt"/>
              <a:buAutoNum type="arabicPeriod"/>
            </a:pPr>
            <a:r>
              <a:rPr lang="en-US" sz="1200">
                <a:solidFill>
                  <a:srgbClr val="242154"/>
                </a:solidFill>
              </a:rPr>
              <a:t>Identify questions of interest</a:t>
            </a:r>
          </a:p>
          <a:p>
            <a:pPr marL="571500" indent="-331788">
              <a:lnSpc>
                <a:spcPct val="120000"/>
              </a:lnSpc>
              <a:buFont typeface="+mj-lt"/>
              <a:buAutoNum type="arabicPeriod"/>
            </a:pPr>
            <a:r>
              <a:rPr lang="en-US" sz="1200">
                <a:solidFill>
                  <a:srgbClr val="242154"/>
                </a:solidFill>
              </a:rPr>
              <a:t>Prepare meaningful analyses</a:t>
            </a:r>
          </a:p>
          <a:p>
            <a:pPr marL="571500" indent="-331788">
              <a:lnSpc>
                <a:spcPct val="120000"/>
              </a:lnSpc>
              <a:buFont typeface="+mj-lt"/>
              <a:buAutoNum type="arabicPeriod"/>
            </a:pPr>
            <a:r>
              <a:rPr lang="en-US" sz="1200">
                <a:solidFill>
                  <a:srgbClr val="242154"/>
                </a:solidFill>
              </a:rPr>
              <a:t>Understand useful data review and discussion questions through examples</a:t>
            </a:r>
          </a:p>
          <a:p>
            <a:endParaRPr lang="en-US"/>
          </a:p>
        </p:txBody>
      </p:sp>
      <p:sp>
        <p:nvSpPr>
          <p:cNvPr id="4" name="Slide Number Placeholder 3"/>
          <p:cNvSpPr>
            <a:spLocks noGrp="1"/>
          </p:cNvSpPr>
          <p:nvPr>
            <p:ph type="sldNum" sz="quarter" idx="5"/>
          </p:nvPr>
        </p:nvSpPr>
        <p:spPr/>
        <p:txBody>
          <a:bodyPr/>
          <a:lstStyle/>
          <a:p>
            <a:fld id="{C17E4CCA-8112-EB45-97C4-71D9C379984C}" type="slidenum">
              <a:rPr lang="en-US" smtClean="0"/>
              <a:t>2</a:t>
            </a:fld>
            <a:endParaRPr lang="en-US"/>
          </a:p>
        </p:txBody>
      </p:sp>
    </p:spTree>
    <p:extLst>
      <p:ext uri="{BB962C8B-B14F-4D97-AF65-F5344CB8AC3E}">
        <p14:creationId xmlns:p14="http://schemas.microsoft.com/office/powerpoint/2010/main" val="371315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contact tracing and the contact tree should be demonstrated herein, this information is lacking for most of the cases captured yet its important and a great value addition from using </a:t>
            </a:r>
            <a:r>
              <a:rPr lang="en-US" dirty="0" err="1"/>
              <a:t>KenyaEMR</a:t>
            </a:r>
            <a:r>
              <a:rPr lang="en-US" dirty="0"/>
              <a:t>.</a:t>
            </a:r>
          </a:p>
        </p:txBody>
      </p:sp>
      <p:sp>
        <p:nvSpPr>
          <p:cNvPr id="4" name="Slide Number Placeholder 3"/>
          <p:cNvSpPr>
            <a:spLocks noGrp="1"/>
          </p:cNvSpPr>
          <p:nvPr>
            <p:ph type="sldNum" sz="quarter" idx="5"/>
          </p:nvPr>
        </p:nvSpPr>
        <p:spPr/>
        <p:txBody>
          <a:bodyPr/>
          <a:lstStyle/>
          <a:p>
            <a:fld id="{F2D1724C-53DF-4F75-84A8-F8D03B97E1A2}" type="slidenum">
              <a:rPr lang="en-US" smtClean="0"/>
              <a:t>5</a:t>
            </a:fld>
            <a:endParaRPr lang="en-US"/>
          </a:p>
        </p:txBody>
      </p:sp>
    </p:spTree>
    <p:extLst>
      <p:ext uri="{BB962C8B-B14F-4D97-AF65-F5344CB8AC3E}">
        <p14:creationId xmlns:p14="http://schemas.microsoft.com/office/powerpoint/2010/main" val="372029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F4D0C6DA-858D-425C-B0DE-543B65B3ED4B}" type="slidenum">
              <a:rPr lang="en-US" smtClean="0"/>
              <a:t>7</a:t>
            </a:fld>
            <a:endParaRPr lang="en-US" dirty="0"/>
          </a:p>
        </p:txBody>
      </p:sp>
    </p:spTree>
    <p:extLst>
      <p:ext uri="{BB962C8B-B14F-4D97-AF65-F5344CB8AC3E}">
        <p14:creationId xmlns:p14="http://schemas.microsoft.com/office/powerpoint/2010/main" val="80365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a:p>
        </p:txBody>
      </p:sp>
      <p:sp>
        <p:nvSpPr>
          <p:cNvPr id="4" name="Slide Number Placeholder 3"/>
          <p:cNvSpPr>
            <a:spLocks noGrp="1"/>
          </p:cNvSpPr>
          <p:nvPr>
            <p:ph type="sldNum" sz="quarter" idx="5"/>
          </p:nvPr>
        </p:nvSpPr>
        <p:spPr/>
        <p:txBody>
          <a:bodyPr/>
          <a:lstStyle/>
          <a:p>
            <a:fld id="{F4D0C6DA-858D-425C-B0DE-543B65B3ED4B}" type="slidenum">
              <a:rPr lang="en-US" smtClean="0"/>
              <a:t>8</a:t>
            </a:fld>
            <a:endParaRPr lang="en-US" dirty="0"/>
          </a:p>
        </p:txBody>
      </p:sp>
    </p:spTree>
    <p:extLst>
      <p:ext uri="{BB962C8B-B14F-4D97-AF65-F5344CB8AC3E}">
        <p14:creationId xmlns:p14="http://schemas.microsoft.com/office/powerpoint/2010/main" val="42697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F2D1724C-53DF-4F75-84A8-F8D03B97E1A2}" type="slidenum">
              <a:rPr lang="en-US" smtClean="0"/>
              <a:t>12</a:t>
            </a:fld>
            <a:endParaRPr lang="en-US"/>
          </a:p>
        </p:txBody>
      </p:sp>
    </p:spTree>
    <p:extLst>
      <p:ext uri="{BB962C8B-B14F-4D97-AF65-F5344CB8AC3E}">
        <p14:creationId xmlns:p14="http://schemas.microsoft.com/office/powerpoint/2010/main" val="473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921B72-A663-8D48-912B-584BDCD7E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90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4921B72-A663-8D48-912B-584BDCD7E1FE}" type="slidenum">
              <a:rPr lang="en-US" smtClean="0"/>
              <a:t>15</a:t>
            </a:fld>
            <a:endParaRPr lang="en-US" dirty="0"/>
          </a:p>
        </p:txBody>
      </p:sp>
    </p:spTree>
    <p:extLst>
      <p:ext uri="{BB962C8B-B14F-4D97-AF65-F5344CB8AC3E}">
        <p14:creationId xmlns:p14="http://schemas.microsoft.com/office/powerpoint/2010/main" val="203613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E4CCA-8112-EB45-97C4-71D9C3799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72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E4CCA-8112-EB45-97C4-71D9C3799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66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Option 3">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62400" y="5544766"/>
            <a:ext cx="7776000" cy="525294"/>
          </a:xfrm>
        </p:spPr>
        <p:txBody>
          <a:bodyPr/>
          <a:lstStyle>
            <a:lvl1pPr marL="0" indent="0" algn="l">
              <a:buNone/>
              <a:defRPr sz="2000">
                <a:solidFill>
                  <a:schemeClr val="bg1"/>
                </a:solidFill>
              </a:defRPr>
            </a:lvl1pPr>
            <a:lvl2pPr marL="457254" indent="0" algn="ctr">
              <a:buNone/>
              <a:defRPr sz="2000"/>
            </a:lvl2pPr>
            <a:lvl3pPr marL="914509" indent="0" algn="ctr">
              <a:buNone/>
              <a:defRPr sz="1802"/>
            </a:lvl3pPr>
            <a:lvl4pPr marL="1371764" indent="0" algn="ctr">
              <a:buNone/>
              <a:defRPr sz="1600"/>
            </a:lvl4pPr>
            <a:lvl5pPr marL="1829018" indent="0" algn="ctr">
              <a:buNone/>
              <a:defRPr sz="1600"/>
            </a:lvl5pPr>
            <a:lvl6pPr marL="2286273" indent="0" algn="ctr">
              <a:buNone/>
              <a:defRPr sz="1600"/>
            </a:lvl6pPr>
            <a:lvl7pPr marL="2743528" indent="0" algn="ctr">
              <a:buNone/>
              <a:defRPr sz="1600"/>
            </a:lvl7pPr>
            <a:lvl8pPr marL="3200781" indent="0" algn="ctr">
              <a:buNone/>
              <a:defRPr sz="1600"/>
            </a:lvl8pPr>
            <a:lvl9pPr marL="3658037" indent="0" algn="ctr">
              <a:buNone/>
              <a:defRPr sz="1600"/>
            </a:lvl9pPr>
          </a:lstStyle>
          <a:p>
            <a:r>
              <a:rPr lang="en-US"/>
              <a:t>00 Month 2018</a:t>
            </a:r>
            <a:endParaRPr lang="en-GB"/>
          </a:p>
        </p:txBody>
      </p:sp>
      <p:sp>
        <p:nvSpPr>
          <p:cNvPr id="2" name="Title 1"/>
          <p:cNvSpPr>
            <a:spLocks noGrp="1"/>
          </p:cNvSpPr>
          <p:nvPr>
            <p:ph type="ctrTitle" hasCustomPrompt="1"/>
          </p:nvPr>
        </p:nvSpPr>
        <p:spPr>
          <a:xfrm>
            <a:off x="662400" y="3044781"/>
            <a:ext cx="7776000" cy="2431913"/>
          </a:xfrm>
        </p:spPr>
        <p:txBody>
          <a:bodyPr anchor="b" anchorCtr="0"/>
          <a:lstStyle>
            <a:lvl1pPr algn="l">
              <a:defRPr sz="4800">
                <a:solidFill>
                  <a:schemeClr val="bg1"/>
                </a:solidFill>
              </a:defRPr>
            </a:lvl1pPr>
          </a:lstStyle>
          <a:p>
            <a:r>
              <a:rPr lang="en-US"/>
              <a:t>Presentation Title</a:t>
            </a:r>
            <a:endParaRPr lang="en-GB"/>
          </a:p>
        </p:txBody>
      </p:sp>
      <p:sp>
        <p:nvSpPr>
          <p:cNvPr id="8" name="Footer Placeholder 4"/>
          <p:cNvSpPr txBox="1">
            <a:spLocks/>
          </p:cNvSpPr>
          <p:nvPr userDrawn="1"/>
        </p:nvSpPr>
        <p:spPr>
          <a:xfrm>
            <a:off x="662401" y="6492885"/>
            <a:ext cx="5064369" cy="365125"/>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t>© This material is the copyright of Palladium</a:t>
            </a:r>
            <a:endParaRPr lang="en-GB" sz="1000" dirty="0"/>
          </a:p>
        </p:txBody>
      </p:sp>
      <p:pic>
        <p:nvPicPr>
          <p:cNvPr id="13" name="Picture 12"/>
          <p:cNvPicPr>
            <a:picLocks noChangeAspect="1"/>
          </p:cNvPicPr>
          <p:nvPr userDrawn="1"/>
        </p:nvPicPr>
        <p:blipFill>
          <a:blip r:embed="rId3"/>
          <a:stretch>
            <a:fillRect/>
          </a:stretch>
        </p:blipFill>
        <p:spPr>
          <a:xfrm>
            <a:off x="338399" y="338425"/>
            <a:ext cx="1440000" cy="576931"/>
          </a:xfrm>
          <a:prstGeom prst="rect">
            <a:avLst/>
          </a:prstGeom>
        </p:spPr>
      </p:pic>
    </p:spTree>
    <p:extLst>
      <p:ext uri="{BB962C8B-B14F-4D97-AF65-F5344CB8AC3E}">
        <p14:creationId xmlns:p14="http://schemas.microsoft.com/office/powerpoint/2010/main" val="335154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Turquoise">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D8424A-3281-4833-BB21-5AF8A41D8122}"/>
              </a:ext>
            </a:extLst>
          </p:cNvPr>
          <p:cNvSpPr/>
          <p:nvPr userDrawn="1"/>
        </p:nvSpPr>
        <p:spPr>
          <a:xfrm>
            <a:off x="2" y="0"/>
            <a:ext cx="12191999" cy="5473374"/>
          </a:xfrm>
          <a:prstGeom prst="rect">
            <a:avLst/>
          </a:prstGeom>
          <a:solidFill>
            <a:srgbClr val="60DAEA"/>
          </a:solidFill>
          <a:ln>
            <a:solidFill>
              <a:srgbClr val="4ED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rgbClr val="2421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4CEBC342-7998-4488-B07F-EE62BAA26AD7}"/>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3D507173-5703-493E-86C8-F804D635B458}"/>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5" name="Picture 14" descr="PEPFAR logo">
            <a:extLst>
              <a:ext uri="{FF2B5EF4-FFF2-40B4-BE49-F238E27FC236}">
                <a16:creationId xmlns:a16="http://schemas.microsoft.com/office/drawing/2014/main" id="{57F9D3BA-078E-4D24-B032-465A36D84704}"/>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7" name="Picture 16" descr="Data.FI logo&#10;">
            <a:extLst>
              <a:ext uri="{FF2B5EF4-FFF2-40B4-BE49-F238E27FC236}">
                <a16:creationId xmlns:a16="http://schemas.microsoft.com/office/drawing/2014/main" id="{2DD77420-E2E0-43B1-8847-F27AA8ACDB47}"/>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C7814481-2265-4F5B-AFE5-575B084B89A3}"/>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4AEEB34E-7C33-4CF7-A977-C5131B46C899}"/>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21" name="Text Placeholder 6">
            <a:extLst>
              <a:ext uri="{FF2B5EF4-FFF2-40B4-BE49-F238E27FC236}">
                <a16:creationId xmlns:a16="http://schemas.microsoft.com/office/drawing/2014/main" id="{E748F3FC-2D3D-411E-9285-7DBF2DBB44BC}"/>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26913781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Dark Teal">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0161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USAID logo">
            <a:extLst>
              <a:ext uri="{FF2B5EF4-FFF2-40B4-BE49-F238E27FC236}">
                <a16:creationId xmlns:a16="http://schemas.microsoft.com/office/drawing/2014/main" id="{92EDDD3A-1645-4568-AB26-32888DA77091}"/>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4" name="Picture 13" descr="PEPFAR logo">
            <a:extLst>
              <a:ext uri="{FF2B5EF4-FFF2-40B4-BE49-F238E27FC236}">
                <a16:creationId xmlns:a16="http://schemas.microsoft.com/office/drawing/2014/main" id="{A9BA4203-34B9-490F-B896-EFCE583231D4}"/>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5" name="Picture 14" descr="Data.FI logo&#10;">
            <a:extLst>
              <a:ext uri="{FF2B5EF4-FFF2-40B4-BE49-F238E27FC236}">
                <a16:creationId xmlns:a16="http://schemas.microsoft.com/office/drawing/2014/main" id="{799C1837-D925-4A55-8275-AC73095017D8}"/>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B451FD7F-3F55-4B55-BFF4-4EAFBAA8C4DA}"/>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0FB38CD0-5D4E-482D-A6B5-D9C46DEED966}"/>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18" name="Subtitle 2">
            <a:extLst>
              <a:ext uri="{FF2B5EF4-FFF2-40B4-BE49-F238E27FC236}">
                <a16:creationId xmlns:a16="http://schemas.microsoft.com/office/drawing/2014/main" id="{990ACAAA-F0DA-4C93-A6FF-195C3F2D1176}"/>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21" name="Text Placeholder 6">
            <a:extLst>
              <a:ext uri="{FF2B5EF4-FFF2-40B4-BE49-F238E27FC236}">
                <a16:creationId xmlns:a16="http://schemas.microsoft.com/office/drawing/2014/main" id="{E15E87AE-C077-4B0E-8D4D-8ACC482F4424}"/>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15074685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Gray">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rgbClr val="2420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CD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BCFE0A5A-826E-441C-A996-DC8F89DB4768}"/>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7" name="Picture 16" descr="USAID logo">
            <a:extLst>
              <a:ext uri="{FF2B5EF4-FFF2-40B4-BE49-F238E27FC236}">
                <a16:creationId xmlns:a16="http://schemas.microsoft.com/office/drawing/2014/main" id="{4950048D-281A-4A47-95D0-8BB473321344}"/>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8" name="Picture 17" descr="PEPFAR logo">
            <a:extLst>
              <a:ext uri="{FF2B5EF4-FFF2-40B4-BE49-F238E27FC236}">
                <a16:creationId xmlns:a16="http://schemas.microsoft.com/office/drawing/2014/main" id="{5EBD860A-6BD7-4FE9-A536-D3BCA3964072}"/>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22" name="Picture 21" descr="Data.FI logo&#10;">
            <a:extLst>
              <a:ext uri="{FF2B5EF4-FFF2-40B4-BE49-F238E27FC236}">
                <a16:creationId xmlns:a16="http://schemas.microsoft.com/office/drawing/2014/main" id="{C025C366-BDD2-403C-B504-A375E53BA4F6}"/>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6" name="Text Placeholder 6">
            <a:extLst>
              <a:ext uri="{FF2B5EF4-FFF2-40B4-BE49-F238E27FC236}">
                <a16:creationId xmlns:a16="http://schemas.microsoft.com/office/drawing/2014/main" id="{9865BB0C-0258-4CEB-A0E7-1AA5D687F131}"/>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20" name="Text Placeholder 6">
            <a:extLst>
              <a:ext uri="{FF2B5EF4-FFF2-40B4-BE49-F238E27FC236}">
                <a16:creationId xmlns:a16="http://schemas.microsoft.com/office/drawing/2014/main" id="{8F9A1778-9710-47DB-AC4F-56F723C6E500}"/>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23" name="Text Placeholder 6">
            <a:extLst>
              <a:ext uri="{FF2B5EF4-FFF2-40B4-BE49-F238E27FC236}">
                <a16:creationId xmlns:a16="http://schemas.microsoft.com/office/drawing/2014/main" id="{10A2573D-55AB-48B4-BF97-6B7E68020983}"/>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17688708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Navy">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2421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0EBFB15A-2DE1-4BB4-8358-33678690C0CD}"/>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27B1FE21-56CB-4F69-B1D1-A27F5FCADBCD}"/>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5" name="Picture 14" descr="PEPFAR logo">
            <a:extLst>
              <a:ext uri="{FF2B5EF4-FFF2-40B4-BE49-F238E27FC236}">
                <a16:creationId xmlns:a16="http://schemas.microsoft.com/office/drawing/2014/main" id="{8C5CE036-9601-4632-856C-5359FCD3DD8E}"/>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7" name="Picture 16" descr="Data.FI logo&#10;">
            <a:extLst>
              <a:ext uri="{FF2B5EF4-FFF2-40B4-BE49-F238E27FC236}">
                <a16:creationId xmlns:a16="http://schemas.microsoft.com/office/drawing/2014/main" id="{D5393274-D26A-406C-9614-C65275E6E3D1}"/>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342DE6FF-2808-41C1-939A-7EB5A25749BA}"/>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59F976B6-FEC7-4064-9F98-9984495FB85F}"/>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21" name="Text Placeholder 6">
            <a:extLst>
              <a:ext uri="{FF2B5EF4-FFF2-40B4-BE49-F238E27FC236}">
                <a16:creationId xmlns:a16="http://schemas.microsoft.com/office/drawing/2014/main" id="{1112B4B8-4A34-4605-AAA4-3656FD668080}"/>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19441316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urple Gradi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gradFill>
            <a:gsLst>
              <a:gs pos="5000">
                <a:srgbClr val="860B10"/>
              </a:gs>
              <a:gs pos="58000">
                <a:srgbClr val="242054"/>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3"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F4AF8B57-7F3B-4C49-B4E7-521B34A77327}"/>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8AED18FD-343E-44E3-91B9-C4B0DC368F41}"/>
              </a:ext>
            </a:extLst>
          </p:cNvPr>
          <p:cNvPicPr>
            <a:picLocks noChangeAspect="1"/>
          </p:cNvPicPr>
          <p:nvPr userDrawn="1"/>
        </p:nvPicPr>
        <p:blipFill>
          <a:blip r:embed="rId2"/>
          <a:stretch>
            <a:fillRect/>
          </a:stretch>
        </p:blipFill>
        <p:spPr>
          <a:xfrm>
            <a:off x="1205744" y="5762537"/>
            <a:ext cx="2647346" cy="792878"/>
          </a:xfrm>
          <a:prstGeom prst="rect">
            <a:avLst/>
          </a:prstGeom>
        </p:spPr>
      </p:pic>
      <p:pic>
        <p:nvPicPr>
          <p:cNvPr id="17" name="Picture 16" descr="Data.FI logo&#10;">
            <a:extLst>
              <a:ext uri="{FF2B5EF4-FFF2-40B4-BE49-F238E27FC236}">
                <a16:creationId xmlns:a16="http://schemas.microsoft.com/office/drawing/2014/main" id="{239B72BF-7E20-410E-A7A8-7B8904318B32}"/>
              </a:ext>
            </a:extLst>
          </p:cNvPr>
          <p:cNvPicPr>
            <a:picLocks noChangeAspect="1"/>
          </p:cNvPicPr>
          <p:nvPr userDrawn="1"/>
        </p:nvPicPr>
        <p:blipFill>
          <a:blip r:embed="rId3"/>
          <a:stretch>
            <a:fillRect/>
          </a:stretch>
        </p:blipFill>
        <p:spPr>
          <a:xfrm>
            <a:off x="8618659" y="5883832"/>
            <a:ext cx="1665828" cy="632034"/>
          </a:xfrm>
          <a:prstGeom prst="rect">
            <a:avLst/>
          </a:prstGeom>
        </p:spPr>
      </p:pic>
      <p:sp>
        <p:nvSpPr>
          <p:cNvPr id="11" name="Text Placeholder 6">
            <a:extLst>
              <a:ext uri="{FF2B5EF4-FFF2-40B4-BE49-F238E27FC236}">
                <a16:creationId xmlns:a16="http://schemas.microsoft.com/office/drawing/2014/main" id="{F9436C02-17AE-4950-AE39-3E8D5DC9B5FE}"/>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5E59F322-51DE-458C-B80D-690D48A14668}"/>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18" name="Text Placeholder 6">
            <a:extLst>
              <a:ext uri="{FF2B5EF4-FFF2-40B4-BE49-F238E27FC236}">
                <a16:creationId xmlns:a16="http://schemas.microsoft.com/office/drawing/2014/main" id="{210B4E12-5CEA-4C7B-8BA1-8C1507A90A3F}"/>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72383511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F9AC-37F1-5744-96E6-10CF98C001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78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A8CF-62C6-478B-A61B-B0B6F2BD9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F53AD-6C30-46B8-AE14-480E5FA5EBDA}"/>
              </a:ext>
            </a:extLst>
          </p:cNvPr>
          <p:cNvSpPr>
            <a:spLocks noGrp="1"/>
          </p:cNvSpPr>
          <p:nvPr>
            <p:ph sz="half" idx="1"/>
          </p:nvPr>
        </p:nvSpPr>
        <p:spPr>
          <a:xfrm>
            <a:off x="838200" y="1690688"/>
            <a:ext cx="10515600" cy="4486275"/>
          </a:xfrm>
          <a:prstGeom prst="rect">
            <a:avLst/>
          </a:prstGeom>
        </p:spPr>
        <p:txBody>
          <a:bodyPr/>
          <a:lstStyle>
            <a:lvl1pPr marL="342884" indent="-342884">
              <a:spcAft>
                <a:spcPts val="1350"/>
              </a:spcAft>
              <a:buClr>
                <a:srgbClr val="242154"/>
              </a:buClr>
              <a:buFont typeface="+mj-lt"/>
              <a:buAutoNum type="arabicPeriod"/>
              <a:defRPr/>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524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Full Navy">
    <p:bg>
      <p:bgPr>
        <a:solidFill>
          <a:srgbClr val="24205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2290619" y="1828800"/>
            <a:ext cx="8645236" cy="3200399"/>
          </a:xfrm>
        </p:spPr>
        <p:txBody>
          <a:bodyPr anchor="ctr" anchorCtr="0">
            <a:normAutofit/>
          </a:bodyPr>
          <a:lstStyle>
            <a:lvl1pPr algn="l">
              <a:defRPr sz="5400">
                <a:solidFill>
                  <a:schemeClr val="bg1"/>
                </a:solidFill>
                <a:latin typeface="+mj-lt"/>
              </a:defRPr>
            </a:lvl1pPr>
          </a:lstStyle>
          <a:p>
            <a:r>
              <a:rPr lang="en-US" dirty="0"/>
              <a:t>Section Divider</a:t>
            </a:r>
          </a:p>
        </p:txBody>
      </p:sp>
      <p:sp>
        <p:nvSpPr>
          <p:cNvPr id="4" name="Rectangle 3">
            <a:extLst>
              <a:ext uri="{FF2B5EF4-FFF2-40B4-BE49-F238E27FC236}">
                <a16:creationId xmlns:a16="http://schemas.microsoft.com/office/drawing/2014/main" id="{80C8FC2E-8C8E-4625-BE0C-2EB5594FEB71}"/>
              </a:ext>
            </a:extLst>
          </p:cNvPr>
          <p:cNvSpPr/>
          <p:nvPr userDrawn="1"/>
        </p:nvSpPr>
        <p:spPr>
          <a:xfrm rot="5400000">
            <a:off x="147992" y="3383280"/>
            <a:ext cx="3200400" cy="9144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7735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lf P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1"/>
            <a:ext cx="12191999" cy="3428999"/>
          </a:xfrm>
          <a:prstGeom prst="rect">
            <a:avLst/>
          </a:prstGeom>
          <a:solidFill>
            <a:srgbClr val="24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0" y="1597889"/>
            <a:ext cx="10664920" cy="1541589"/>
          </a:xfrm>
        </p:spPr>
        <p:txBody>
          <a:bodyPr anchor="b" anchorCtr="0">
            <a:normAutofit/>
          </a:bodyPr>
          <a:lstStyle>
            <a:lvl1pPr algn="l">
              <a:defRPr sz="4800">
                <a:solidFill>
                  <a:schemeClr val="bg1"/>
                </a:solidFill>
                <a:latin typeface="+mj-lt"/>
              </a:defRPr>
            </a:lvl1pPr>
          </a:lstStyle>
          <a:p>
            <a:r>
              <a:rPr lang="en-US" dirty="0"/>
              <a:t>Section Divider</a:t>
            </a:r>
          </a:p>
        </p:txBody>
      </p:sp>
      <p:sp>
        <p:nvSpPr>
          <p:cNvPr id="4" name="Text Placeholder 3">
            <a:extLst>
              <a:ext uri="{FF2B5EF4-FFF2-40B4-BE49-F238E27FC236}">
                <a16:creationId xmlns:a16="http://schemas.microsoft.com/office/drawing/2014/main" id="{FC4641DC-1A70-48E7-AE2D-9EA0EC457D79}"/>
              </a:ext>
            </a:extLst>
          </p:cNvPr>
          <p:cNvSpPr>
            <a:spLocks noGrp="1"/>
          </p:cNvSpPr>
          <p:nvPr>
            <p:ph type="body" sz="quarter" idx="10" hasCustomPrompt="1"/>
          </p:nvPr>
        </p:nvSpPr>
        <p:spPr>
          <a:xfrm>
            <a:off x="764116" y="905596"/>
            <a:ext cx="10663769" cy="610785"/>
          </a:xfrm>
        </p:spPr>
        <p:txBody>
          <a:bodyPr anchor="b" anchorCtr="0">
            <a:noAutofit/>
          </a:bodyPr>
          <a:lstStyle>
            <a:lvl1pPr marL="0" indent="0">
              <a:buNone/>
              <a:defRPr sz="2000" u="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88019BF3-A01E-45B2-B88A-F2A2C44E6B60}"/>
              </a:ext>
            </a:extLst>
          </p:cNvPr>
          <p:cNvSpPr>
            <a:spLocks noGrp="1"/>
          </p:cNvSpPr>
          <p:nvPr>
            <p:ph type="body" sz="quarter" idx="11"/>
          </p:nvPr>
        </p:nvSpPr>
        <p:spPr>
          <a:xfrm>
            <a:off x="763541" y="3879851"/>
            <a:ext cx="10664344" cy="2271713"/>
          </a:xfrm>
        </p:spPr>
        <p:txBody>
          <a:bodyPr>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47003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Bottom colo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2" y="3429000"/>
            <a:ext cx="12191999" cy="342900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0" y="1516380"/>
            <a:ext cx="10664920" cy="1623098"/>
          </a:xfrm>
        </p:spPr>
        <p:txBody>
          <a:bodyPr anchor="b" anchorCtr="0">
            <a:normAutofit/>
          </a:bodyPr>
          <a:lstStyle>
            <a:lvl1pPr algn="l">
              <a:defRPr sz="4800">
                <a:solidFill>
                  <a:srgbClr val="242154"/>
                </a:solidFill>
                <a:latin typeface="+mj-lt"/>
              </a:defRPr>
            </a:lvl1pPr>
          </a:lstStyle>
          <a:p>
            <a:r>
              <a:rPr lang="en-US" dirty="0"/>
              <a:t>Section Divider</a:t>
            </a:r>
          </a:p>
        </p:txBody>
      </p:sp>
      <p:sp>
        <p:nvSpPr>
          <p:cNvPr id="5" name="Text Placeholder 3">
            <a:extLst>
              <a:ext uri="{FF2B5EF4-FFF2-40B4-BE49-F238E27FC236}">
                <a16:creationId xmlns:a16="http://schemas.microsoft.com/office/drawing/2014/main" id="{07B844FA-05A8-4208-A851-9EC41E685A51}"/>
              </a:ext>
            </a:extLst>
          </p:cNvPr>
          <p:cNvSpPr>
            <a:spLocks noGrp="1"/>
          </p:cNvSpPr>
          <p:nvPr>
            <p:ph type="body" sz="quarter" idx="10" hasCustomPrompt="1"/>
          </p:nvPr>
        </p:nvSpPr>
        <p:spPr>
          <a:xfrm>
            <a:off x="764116" y="905596"/>
            <a:ext cx="10663769" cy="610785"/>
          </a:xfrm>
        </p:spPr>
        <p:txBody>
          <a:bodyPr anchor="b" anchorCtr="0">
            <a:noAutofit/>
          </a:bodyPr>
          <a:lstStyle>
            <a:lvl1pPr marL="0" indent="0">
              <a:buNone/>
              <a:defRPr sz="2000" u="none">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11">
            <a:extLst>
              <a:ext uri="{FF2B5EF4-FFF2-40B4-BE49-F238E27FC236}">
                <a16:creationId xmlns:a16="http://schemas.microsoft.com/office/drawing/2014/main" id="{ACDEBA12-867A-4F99-9777-24EF745C189B}"/>
              </a:ext>
            </a:extLst>
          </p:cNvPr>
          <p:cNvSpPr>
            <a:spLocks noGrp="1"/>
          </p:cNvSpPr>
          <p:nvPr>
            <p:ph type="body" sz="quarter" idx="11"/>
          </p:nvPr>
        </p:nvSpPr>
        <p:spPr>
          <a:xfrm>
            <a:off x="763541" y="3879851"/>
            <a:ext cx="10664344" cy="2271713"/>
          </a:xfrm>
        </p:spPr>
        <p:txBody>
          <a:bodyPr>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19097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verview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4C22-DD72-49F9-A036-9635004087ED}"/>
              </a:ext>
            </a:extLst>
          </p:cNvPr>
          <p:cNvSpPr>
            <a:spLocks noGrp="1"/>
          </p:cNvSpPr>
          <p:nvPr>
            <p:ph type="title"/>
          </p:nvPr>
        </p:nvSpPr>
        <p:spPr>
          <a:xfrm>
            <a:off x="838202" y="365129"/>
            <a:ext cx="5479472" cy="983380"/>
          </a:xfrm>
        </p:spPr>
        <p:txBody>
          <a:bodyPr>
            <a:noAutofit/>
          </a:bodyPr>
          <a:lstStyle>
            <a:lvl1pPr>
              <a:defRPr sz="4000"/>
            </a:lvl1pPr>
          </a:lstStyle>
          <a:p>
            <a:r>
              <a:rPr lang="en-US" dirty="0"/>
              <a:t>Click to edit Master title style</a:t>
            </a:r>
          </a:p>
        </p:txBody>
      </p:sp>
      <p:sp>
        <p:nvSpPr>
          <p:cNvPr id="4" name="Content Placeholder 3">
            <a:extLst>
              <a:ext uri="{FF2B5EF4-FFF2-40B4-BE49-F238E27FC236}">
                <a16:creationId xmlns:a16="http://schemas.microsoft.com/office/drawing/2014/main" id="{025F1850-6DEC-4903-B8F3-4A084802E2BC}"/>
              </a:ext>
            </a:extLst>
          </p:cNvPr>
          <p:cNvSpPr>
            <a:spLocks noGrp="1"/>
          </p:cNvSpPr>
          <p:nvPr>
            <p:ph sz="quarter" idx="10"/>
          </p:nvPr>
        </p:nvSpPr>
        <p:spPr>
          <a:xfrm>
            <a:off x="838202" y="1570769"/>
            <a:ext cx="5479471" cy="4202257"/>
          </a:xfrm>
        </p:spPr>
        <p:txBody>
          <a:bodyPr/>
          <a:lstStyle>
            <a:lvl1pPr marL="230188" indent="-230188">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56C92863-5F78-4368-996D-401964C03865}"/>
              </a:ext>
            </a:extLst>
          </p:cNvPr>
          <p:cNvSpPr>
            <a:spLocks noGrp="1"/>
          </p:cNvSpPr>
          <p:nvPr>
            <p:ph type="pic" sz="quarter" idx="11"/>
          </p:nvPr>
        </p:nvSpPr>
        <p:spPr>
          <a:xfrm>
            <a:off x="6502400" y="0"/>
            <a:ext cx="56896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1710561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Divider Photo Gray Top">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0" y="1"/>
            <a:ext cx="12192000" cy="2466109"/>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3D3D3"/>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39" y="1083606"/>
            <a:ext cx="10664919" cy="1207013"/>
          </a:xfrm>
        </p:spPr>
        <p:txBody>
          <a:bodyPr anchor="b" anchorCtr="0">
            <a:normAutofit/>
          </a:bodyPr>
          <a:lstStyle>
            <a:lvl1pPr algn="l">
              <a:defRPr sz="4800">
                <a:solidFill>
                  <a:srgbClr val="242154"/>
                </a:solidFill>
                <a:latin typeface="+mj-lt"/>
              </a:defRPr>
            </a:lvl1pPr>
          </a:lstStyle>
          <a:p>
            <a:r>
              <a:rPr lang="en-US" dirty="0"/>
              <a:t>Section Divider</a:t>
            </a:r>
          </a:p>
        </p:txBody>
      </p:sp>
      <p:sp>
        <p:nvSpPr>
          <p:cNvPr id="4" name="Text Placeholder 3">
            <a:extLst>
              <a:ext uri="{FF2B5EF4-FFF2-40B4-BE49-F238E27FC236}">
                <a16:creationId xmlns:a16="http://schemas.microsoft.com/office/drawing/2014/main" id="{27234CC4-B612-432E-AD31-A78DBC5CFDB8}"/>
              </a:ext>
            </a:extLst>
          </p:cNvPr>
          <p:cNvSpPr>
            <a:spLocks noGrp="1"/>
          </p:cNvSpPr>
          <p:nvPr>
            <p:ph type="body" sz="quarter" idx="10" hasCustomPrompt="1"/>
          </p:nvPr>
        </p:nvSpPr>
        <p:spPr>
          <a:xfrm>
            <a:off x="763540" y="472821"/>
            <a:ext cx="10664920" cy="610785"/>
          </a:xfrm>
        </p:spPr>
        <p:txBody>
          <a:bodyPr anchor="b" anchorCtr="0">
            <a:noAutofit/>
          </a:bodyPr>
          <a:lstStyle>
            <a:lvl1pPr marL="0" indent="0">
              <a:buNone/>
              <a:defRPr sz="2000" u="none">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689C876B-C383-432A-9B35-BFC0DF278530}"/>
              </a:ext>
            </a:extLst>
          </p:cNvPr>
          <p:cNvSpPr>
            <a:spLocks noGrp="1"/>
          </p:cNvSpPr>
          <p:nvPr>
            <p:ph type="pic" sz="quarter" idx="11"/>
          </p:nvPr>
        </p:nvSpPr>
        <p:spPr>
          <a:xfrm>
            <a:off x="0" y="2465388"/>
            <a:ext cx="12192000" cy="4392612"/>
          </a:xfrm>
        </p:spPr>
        <p:txBody>
          <a:bodyPr/>
          <a:lstStyle>
            <a:lvl1pPr marL="0" indent="0">
              <a:buNone/>
              <a:defRPr/>
            </a:lvl1pPr>
          </a:lstStyle>
          <a:p>
            <a:endParaRPr lang="en-US" dirty="0"/>
          </a:p>
        </p:txBody>
      </p:sp>
    </p:spTree>
    <p:extLst>
      <p:ext uri="{BB962C8B-B14F-4D97-AF65-F5344CB8AC3E}">
        <p14:creationId xmlns:p14="http://schemas.microsoft.com/office/powerpoint/2010/main" val="2150415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Left Re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81083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Divider Left Nav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529493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Divider Left Dark Teal">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016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03654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Left Turquois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42054"/>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rgbClr val="242054"/>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rgbClr val="242054"/>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32504"/>
            <a:ext cx="4507345" cy="603250"/>
          </a:xfrm>
        </p:spPr>
        <p:txBody>
          <a:bodyPr anchor="b" anchorCtr="0">
            <a:noAutofit/>
          </a:bodyPr>
          <a:lstStyle>
            <a:lvl1pPr marL="0" indent="0">
              <a:buNone/>
              <a:defRPr sz="2200">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1286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Divider Left Gra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42054"/>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rgbClr val="242054"/>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rgbClr val="242054"/>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32504"/>
            <a:ext cx="4507345" cy="603250"/>
          </a:xfrm>
        </p:spPr>
        <p:txBody>
          <a:bodyPr anchor="b" anchorCtr="0">
            <a:noAutofit/>
          </a:bodyPr>
          <a:lstStyle>
            <a:lvl1pPr marL="0" indent="0">
              <a:buNone/>
              <a:defRPr sz="2200">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769856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White">
    <p:bg>
      <p:bgPr>
        <a:solidFill>
          <a:schemeClr val="bg1"/>
        </a:solidFill>
        <a:effectLst/>
      </p:bgPr>
    </p:bg>
    <p:spTree>
      <p:nvGrpSpPr>
        <p:cNvPr id="1" name=""/>
        <p:cNvGrpSpPr/>
        <p:nvPr/>
      </p:nvGrpSpPr>
      <p:grpSpPr>
        <a:xfrm>
          <a:off x="0" y="0"/>
          <a:ext cx="0" cy="0"/>
          <a:chOff x="0" y="0"/>
          <a:chExt cx="0" cy="0"/>
        </a:xfrm>
      </p:grpSpPr>
      <p:pic>
        <p:nvPicPr>
          <p:cNvPr id="14" name="Picture 13" descr="PEPFAR logo">
            <a:extLst>
              <a:ext uri="{FF2B5EF4-FFF2-40B4-BE49-F238E27FC236}">
                <a16:creationId xmlns:a16="http://schemas.microsoft.com/office/drawing/2014/main" id="{B471CE32-C49D-4237-8C21-4691BA70579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5" name="Picture 14" descr="Data.FI logo">
            <a:extLst>
              <a:ext uri="{FF2B5EF4-FFF2-40B4-BE49-F238E27FC236}">
                <a16:creationId xmlns:a16="http://schemas.microsoft.com/office/drawing/2014/main" id="{52DC05F6-F809-4951-9C17-1FA89AA3822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6" name="Picture 15" descr="USAID logo">
            <a:extLst>
              <a:ext uri="{FF2B5EF4-FFF2-40B4-BE49-F238E27FC236}">
                <a16:creationId xmlns:a16="http://schemas.microsoft.com/office/drawing/2014/main" id="{C448E72C-2BA2-40DB-B8E0-D0A647660E55}"/>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86871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Gra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12B9E-F256-4393-B0DB-A2129DB21A75}"/>
              </a:ext>
            </a:extLst>
          </p:cNvPr>
          <p:cNvSpPr/>
          <p:nvPr userDrawn="1"/>
        </p:nvSpPr>
        <p:spPr>
          <a:xfrm>
            <a:off x="1" y="1907259"/>
            <a:ext cx="12191999" cy="4950741"/>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PEPFAR logo">
            <a:extLst>
              <a:ext uri="{FF2B5EF4-FFF2-40B4-BE49-F238E27FC236}">
                <a16:creationId xmlns:a16="http://schemas.microsoft.com/office/drawing/2014/main" id="{0AE1C2E3-0662-45C5-8DB5-FDC011133AB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3" name="Picture 12" descr="Data.FI logo">
            <a:extLst>
              <a:ext uri="{FF2B5EF4-FFF2-40B4-BE49-F238E27FC236}">
                <a16:creationId xmlns:a16="http://schemas.microsoft.com/office/drawing/2014/main" id="{96FBE0CB-3914-45FA-878D-2E60C46BB56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4" name="Picture 13" descr="USAID logo">
            <a:extLst>
              <a:ext uri="{FF2B5EF4-FFF2-40B4-BE49-F238E27FC236}">
                <a16:creationId xmlns:a16="http://schemas.microsoft.com/office/drawing/2014/main" id="{3319DB03-7A78-433A-991B-EB7538B2E589}"/>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3144504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Turquoi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C1FAE1-B68B-4B9F-98C6-EAB6FF3F8EAE}"/>
              </a:ext>
            </a:extLst>
          </p:cNvPr>
          <p:cNvSpPr/>
          <p:nvPr userDrawn="1"/>
        </p:nvSpPr>
        <p:spPr>
          <a:xfrm>
            <a:off x="1" y="1907259"/>
            <a:ext cx="12191999" cy="4950741"/>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PEPFAR logo">
            <a:extLst>
              <a:ext uri="{FF2B5EF4-FFF2-40B4-BE49-F238E27FC236}">
                <a16:creationId xmlns:a16="http://schemas.microsoft.com/office/drawing/2014/main" id="{0B40E908-DB62-494F-9DF6-84DF328439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0" name="Picture 9" descr="Data.FI logo">
            <a:extLst>
              <a:ext uri="{FF2B5EF4-FFF2-40B4-BE49-F238E27FC236}">
                <a16:creationId xmlns:a16="http://schemas.microsoft.com/office/drawing/2014/main" id="{7A467159-BC53-425C-BF70-2B954A6BED9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3F177C18-62BC-4D47-9ACB-59E51AC46603}"/>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406011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l Slide Dark Teal">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4B960-357C-4A92-9B37-4BC0369D69D0}"/>
              </a:ext>
            </a:extLst>
          </p:cNvPr>
          <p:cNvSpPr/>
          <p:nvPr userDrawn="1"/>
        </p:nvSpPr>
        <p:spPr>
          <a:xfrm>
            <a:off x="1" y="1907259"/>
            <a:ext cx="12191999" cy="4950741"/>
          </a:xfrm>
          <a:prstGeom prst="rect">
            <a:avLst/>
          </a:prstGeom>
          <a:solidFill>
            <a:srgbClr val="016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PEPFAR logo">
            <a:extLst>
              <a:ext uri="{FF2B5EF4-FFF2-40B4-BE49-F238E27FC236}">
                <a16:creationId xmlns:a16="http://schemas.microsoft.com/office/drawing/2014/main" id="{9B99D0F3-E794-464F-B5AD-271993030C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0" name="Picture 9" descr="Data.FI logo">
            <a:extLst>
              <a:ext uri="{FF2B5EF4-FFF2-40B4-BE49-F238E27FC236}">
                <a16:creationId xmlns:a16="http://schemas.microsoft.com/office/drawing/2014/main" id="{08AEA3B7-EFAC-403E-857F-55CCB91EAD9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22222262-8EB2-4703-BBC7-A6FB4405413F}"/>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417184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0840-51AE-4661-AC2F-04D6A570F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CDA02-AB09-4A6E-9C53-5C9C3A5263DC}"/>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4" name="Footer Placeholder 3">
            <a:extLst>
              <a:ext uri="{FF2B5EF4-FFF2-40B4-BE49-F238E27FC236}">
                <a16:creationId xmlns:a16="http://schemas.microsoft.com/office/drawing/2014/main" id="{570634FA-5747-4FE4-B384-C3C6E668DD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E1AC31-A8DE-4053-9B5D-E4A563D0E97D}"/>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3919651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Nav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358976-4EBC-4B04-8CEA-18F3AC49AFC3}"/>
              </a:ext>
            </a:extLst>
          </p:cNvPr>
          <p:cNvSpPr/>
          <p:nvPr userDrawn="1"/>
        </p:nvSpPr>
        <p:spPr>
          <a:xfrm>
            <a:off x="1" y="1907259"/>
            <a:ext cx="12191999" cy="495074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81168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Navy Red Gradi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73C30A-72CC-410B-BDB7-0A8CBC00DE2C}"/>
              </a:ext>
            </a:extLst>
          </p:cNvPr>
          <p:cNvSpPr/>
          <p:nvPr userDrawn="1"/>
        </p:nvSpPr>
        <p:spPr>
          <a:xfrm>
            <a:off x="2" y="1899788"/>
            <a:ext cx="12191999" cy="4958213"/>
          </a:xfrm>
          <a:prstGeom prst="rect">
            <a:avLst/>
          </a:prstGeom>
          <a:gradFill>
            <a:gsLst>
              <a:gs pos="5000">
                <a:srgbClr val="860B10"/>
              </a:gs>
              <a:gs pos="58000">
                <a:srgbClr val="242054"/>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PEPFAR logo">
            <a:extLst>
              <a:ext uri="{FF2B5EF4-FFF2-40B4-BE49-F238E27FC236}">
                <a16:creationId xmlns:a16="http://schemas.microsoft.com/office/drawing/2014/main" id="{17D4CCDC-F0F8-4742-8303-E7BE40CF42D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9" name="Picture 8" descr="Data.FI logo">
            <a:extLst>
              <a:ext uri="{FF2B5EF4-FFF2-40B4-BE49-F238E27FC236}">
                <a16:creationId xmlns:a16="http://schemas.microsoft.com/office/drawing/2014/main" id="{64BEB375-2A2A-47E4-9D5A-269302CD4F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10E7B88D-2668-4FB5-B919-4FEC95312D65}"/>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2858792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4" y="1393204"/>
            <a:ext cx="11522236" cy="5124141"/>
          </a:xfrm>
        </p:spPr>
        <p:txBody>
          <a:bodyPr/>
          <a:lstStyle>
            <a:lvl1pPr marL="266730" indent="-266730">
              <a:lnSpc>
                <a:spcPct val="100000"/>
              </a:lnSpc>
              <a:spcBef>
                <a:spcPts val="0"/>
              </a:spcBef>
              <a:spcAft>
                <a:spcPts val="1200"/>
              </a:spcAft>
              <a:buClr>
                <a:schemeClr val="accent1"/>
              </a:buClr>
              <a:buFont typeface="Arial" panose="020B0604020202020204" pitchFamily="34" charset="0"/>
              <a:buChar char="•"/>
              <a:defRPr sz="3400">
                <a:solidFill>
                  <a:schemeClr val="tx1">
                    <a:lumMod val="50000"/>
                    <a:lumOff val="50000"/>
                  </a:schemeClr>
                </a:solidFill>
              </a:defRPr>
            </a:lvl1pPr>
            <a:lvl2pPr marL="630313" indent="-363581">
              <a:lnSpc>
                <a:spcPct val="100000"/>
              </a:lnSpc>
              <a:spcBef>
                <a:spcPts val="0"/>
              </a:spcBef>
              <a:spcAft>
                <a:spcPts val="1200"/>
              </a:spcAft>
              <a:buClr>
                <a:schemeClr val="accent2"/>
              </a:buClr>
              <a:buFont typeface="Arial" panose="020B0604020202020204" pitchFamily="34" charset="0"/>
              <a:buChar char="•"/>
              <a:defRPr sz="3400">
                <a:solidFill>
                  <a:schemeClr val="tx1">
                    <a:lumMod val="50000"/>
                    <a:lumOff val="50000"/>
                  </a:schemeClr>
                </a:solidFill>
              </a:defRPr>
            </a:lvl2pPr>
            <a:lvl3pPr marL="985956" indent="-355643">
              <a:lnSpc>
                <a:spcPct val="100000"/>
              </a:lnSpc>
              <a:spcBef>
                <a:spcPts val="0"/>
              </a:spcBef>
              <a:spcAft>
                <a:spcPts val="1200"/>
              </a:spcAft>
              <a:buClr>
                <a:schemeClr val="accent3"/>
              </a:buClr>
              <a:buFont typeface="Arial" panose="020B0604020202020204" pitchFamily="34" charset="0"/>
              <a:buChar char="•"/>
              <a:defRPr sz="3200">
                <a:solidFill>
                  <a:schemeClr val="tx1">
                    <a:lumMod val="50000"/>
                    <a:lumOff val="50000"/>
                  </a:schemeClr>
                </a:solidFill>
              </a:defRPr>
            </a:lvl3pPr>
            <a:lvl4pPr marL="1438445" indent="-452492">
              <a:lnSpc>
                <a:spcPct val="100000"/>
              </a:lnSpc>
              <a:spcBef>
                <a:spcPts val="0"/>
              </a:spcBef>
              <a:spcAft>
                <a:spcPts val="1200"/>
              </a:spcAft>
              <a:buClr>
                <a:schemeClr val="accent4"/>
              </a:buClr>
              <a:buFont typeface="Arial" panose="020B0604020202020204" pitchFamily="34" charset="0"/>
              <a:buChar char="•"/>
              <a:defRPr sz="2800">
                <a:solidFill>
                  <a:schemeClr val="tx1">
                    <a:lumMod val="50000"/>
                    <a:lumOff val="50000"/>
                  </a:schemeClr>
                </a:solidFill>
              </a:defRPr>
            </a:lvl4pPr>
            <a:lvl5pPr marL="1794088" indent="-355643">
              <a:lnSpc>
                <a:spcPct val="100000"/>
              </a:lnSpc>
              <a:spcBef>
                <a:spcPts val="0"/>
              </a:spcBef>
              <a:spcAft>
                <a:spcPts val="1200"/>
              </a:spcAft>
              <a:buClr>
                <a:schemeClr val="accent5"/>
              </a:buClr>
              <a:buFont typeface="Arial" panose="020B0604020202020204" pitchFamily="34" charset="0"/>
              <a:buChar char="•"/>
              <a:defRPr sz="2800">
                <a:solidFill>
                  <a:schemeClr val="tx1">
                    <a:lumMod val="50000"/>
                    <a:lumOff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334801" y="334803"/>
            <a:ext cx="11521785" cy="304391"/>
          </a:xfrm>
        </p:spPr>
        <p:txBody>
          <a:bodyPr/>
          <a:lstStyle>
            <a:lvl1pPr>
              <a:defRPr baseline="0">
                <a:solidFill>
                  <a:schemeClr val="accent1"/>
                </a:solidFill>
              </a:defRPr>
            </a:lvl1pPr>
          </a:lstStyle>
          <a:p>
            <a:r>
              <a:rPr lang="en-US"/>
              <a:t>Standard Slide with large text - Click to change</a:t>
            </a:r>
            <a:endParaRPr lang="en-GB"/>
          </a:p>
        </p:txBody>
      </p:sp>
      <p:sp>
        <p:nvSpPr>
          <p:cNvPr id="12" name="Slide Number Placeholder 5"/>
          <p:cNvSpPr>
            <a:spLocks noGrp="1"/>
          </p:cNvSpPr>
          <p:nvPr>
            <p:ph type="sldNum" sz="quarter" idx="4"/>
          </p:nvPr>
        </p:nvSpPr>
        <p:spPr>
          <a:xfrm>
            <a:off x="11211873" y="6654089"/>
            <a:ext cx="645169" cy="141167"/>
          </a:xfrm>
          <a:prstGeom prst="rect">
            <a:avLst/>
          </a:prstGeom>
        </p:spPr>
        <p:txBody>
          <a:bodyPr anchor="ctr"/>
          <a:lstStyle>
            <a:lvl1pPr algn="r">
              <a:defRPr sz="7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2" name="Footer Placeholder 1">
            <a:extLst>
              <a:ext uri="{FF2B5EF4-FFF2-40B4-BE49-F238E27FC236}">
                <a16:creationId xmlns:a16="http://schemas.microsoft.com/office/drawing/2014/main" id="{21D407B3-BE8D-49EF-8CF1-3EF7E70D2547}"/>
              </a:ext>
            </a:extLst>
          </p:cNvPr>
          <p:cNvSpPr>
            <a:spLocks noGrp="1"/>
          </p:cNvSpPr>
          <p:nvPr>
            <p:ph type="ftr" sz="quarter" idx="11"/>
          </p:nvPr>
        </p:nvSpPr>
        <p:spPr/>
        <p:txBody>
          <a:bodyPr/>
          <a:lstStyle/>
          <a:p>
            <a:r>
              <a:rPr lang="en-GB" dirty="0"/>
              <a:t>Title goes here</a:t>
            </a:r>
          </a:p>
        </p:txBody>
      </p:sp>
    </p:spTree>
    <p:extLst>
      <p:ext uri="{BB962C8B-B14F-4D97-AF65-F5344CB8AC3E}">
        <p14:creationId xmlns:p14="http://schemas.microsoft.com/office/powerpoint/2010/main" val="915609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2 Column Content layout">
    <p:spTree>
      <p:nvGrpSpPr>
        <p:cNvPr id="1" name=""/>
        <p:cNvGrpSpPr/>
        <p:nvPr/>
      </p:nvGrpSpPr>
      <p:grpSpPr>
        <a:xfrm>
          <a:off x="0" y="0"/>
          <a:ext cx="0" cy="0"/>
          <a:chOff x="0" y="0"/>
          <a:chExt cx="0" cy="0"/>
        </a:xfrm>
      </p:grpSpPr>
      <p:sp>
        <p:nvSpPr>
          <p:cNvPr id="9" name="Title 1"/>
          <p:cNvSpPr>
            <a:spLocks noGrp="1"/>
          </p:cNvSpPr>
          <p:nvPr>
            <p:ph type="title"/>
          </p:nvPr>
        </p:nvSpPr>
        <p:spPr>
          <a:xfrm>
            <a:off x="334801" y="334803"/>
            <a:ext cx="11521785" cy="304391"/>
          </a:xfrm>
        </p:spPr>
        <p:txBody>
          <a:bodyPr/>
          <a:lstStyle/>
          <a:p>
            <a:r>
              <a:rPr lang="en-US"/>
              <a:t>Click to edit Master title style</a:t>
            </a:r>
            <a:endParaRPr lang="en-GB"/>
          </a:p>
        </p:txBody>
      </p:sp>
      <p:cxnSp>
        <p:nvCxnSpPr>
          <p:cNvPr id="10" name="Straight Connector 9"/>
          <p:cNvCxnSpPr/>
          <p:nvPr userDrawn="1"/>
        </p:nvCxnSpPr>
        <p:spPr>
          <a:xfrm>
            <a:off x="6096000" y="1393200"/>
            <a:ext cx="0" cy="504739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4"/>
          </p:nvPr>
        </p:nvSpPr>
        <p:spPr>
          <a:xfrm>
            <a:off x="6540117" y="1393829"/>
            <a:ext cx="5315822" cy="5078693"/>
          </a:xfrm>
        </p:spPr>
        <p:txBody>
          <a:bodyPr/>
          <a:lstStyle>
            <a:lvl1pPr>
              <a:defRPr sz="1600"/>
            </a:lvl1pPr>
            <a:lvl2pPr>
              <a:defRPr sz="16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hart Placeholder 11"/>
          <p:cNvSpPr>
            <a:spLocks noGrp="1"/>
          </p:cNvSpPr>
          <p:nvPr>
            <p:ph type="chart" sz="quarter" idx="15" hasCustomPrompt="1"/>
          </p:nvPr>
        </p:nvSpPr>
        <p:spPr>
          <a:xfrm>
            <a:off x="334804" y="1393200"/>
            <a:ext cx="5317084" cy="5079386"/>
          </a:xfrm>
        </p:spPr>
        <p:txBody>
          <a:bodyPr/>
          <a:lstStyle>
            <a:lvl1pPr marL="0" indent="0">
              <a:buNone/>
              <a:defRPr/>
            </a:lvl1pPr>
          </a:lstStyle>
          <a:p>
            <a:r>
              <a:rPr lang="en-AU" dirty="0"/>
              <a:t>Insert Chart</a:t>
            </a:r>
          </a:p>
        </p:txBody>
      </p:sp>
      <p:sp>
        <p:nvSpPr>
          <p:cNvPr id="15" name="Slide Number Placeholder 5"/>
          <p:cNvSpPr>
            <a:spLocks noGrp="1"/>
          </p:cNvSpPr>
          <p:nvPr>
            <p:ph type="sldNum" sz="quarter" idx="4"/>
          </p:nvPr>
        </p:nvSpPr>
        <p:spPr>
          <a:xfrm>
            <a:off x="11211873" y="6654089"/>
            <a:ext cx="645169" cy="141167"/>
          </a:xfrm>
          <a:prstGeom prst="rect">
            <a:avLst/>
          </a:prstGeom>
        </p:spPr>
        <p:txBody>
          <a:bodyPr anchor="ctr"/>
          <a:lstStyle>
            <a:lvl1pPr algn="r">
              <a:defRPr sz="7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6" name="Text Placeholder 3"/>
          <p:cNvSpPr>
            <a:spLocks noGrp="1"/>
          </p:cNvSpPr>
          <p:nvPr>
            <p:ph type="body" sz="quarter" idx="10"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2" name="Footer Placeholder 1">
            <a:extLst>
              <a:ext uri="{FF2B5EF4-FFF2-40B4-BE49-F238E27FC236}">
                <a16:creationId xmlns:a16="http://schemas.microsoft.com/office/drawing/2014/main" id="{1E2C598F-D1F4-416A-9331-FEC71CA92614}"/>
              </a:ext>
            </a:extLst>
          </p:cNvPr>
          <p:cNvSpPr>
            <a:spLocks noGrp="1"/>
          </p:cNvSpPr>
          <p:nvPr>
            <p:ph type="ftr" sz="quarter" idx="16"/>
          </p:nvPr>
        </p:nvSpPr>
        <p:spPr/>
        <p:txBody>
          <a:bodyPr/>
          <a:lstStyle/>
          <a:p>
            <a:r>
              <a:rPr lang="en-GB" dirty="0"/>
              <a:t>Title goes here</a:t>
            </a:r>
          </a:p>
        </p:txBody>
      </p:sp>
    </p:spTree>
    <p:extLst>
      <p:ext uri="{BB962C8B-B14F-4D97-AF65-F5344CB8AC3E}">
        <p14:creationId xmlns:p14="http://schemas.microsoft.com/office/powerpoint/2010/main" val="1187649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3087"/>
          </a:xfrm>
        </p:spPr>
        <p:txBody>
          <a:bodyPr anchor="b">
            <a:normAutofit/>
          </a:bodyPr>
          <a:lstStyle>
            <a:lvl1pPr algn="ctr">
              <a:defRPr sz="5400" baseline="0">
                <a:solidFill>
                  <a:srgbClr val="2421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ubtitle 2">
            <a:extLst>
              <a:ext uri="{FF2B5EF4-FFF2-40B4-BE49-F238E27FC236}">
                <a16:creationId xmlns:a16="http://schemas.microsoft.com/office/drawing/2014/main" id="{F4CB5715-24D1-4A3A-AED2-95388FE9DF68}"/>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2" name="Picture 11" descr="USAID logo">
            <a:extLst>
              <a:ext uri="{FF2B5EF4-FFF2-40B4-BE49-F238E27FC236}">
                <a16:creationId xmlns:a16="http://schemas.microsoft.com/office/drawing/2014/main" id="{60FB4FDA-4F34-4257-90A4-0F65F72656DF}"/>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3" name="Picture 12" descr="PEPFAR logo">
            <a:extLst>
              <a:ext uri="{FF2B5EF4-FFF2-40B4-BE49-F238E27FC236}">
                <a16:creationId xmlns:a16="http://schemas.microsoft.com/office/drawing/2014/main" id="{A68898B4-910E-4D25-AA0B-3D2018A54768}"/>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4" name="Picture 13" descr="Data.FI logo&#10;">
            <a:extLst>
              <a:ext uri="{FF2B5EF4-FFF2-40B4-BE49-F238E27FC236}">
                <a16:creationId xmlns:a16="http://schemas.microsoft.com/office/drawing/2014/main" id="{D038213E-ED36-4A78-8A80-292EF4981E14}"/>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13D90177-92D0-4F05-A09F-8D8427A28248}"/>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15" name="Text Placeholder 6">
            <a:extLst>
              <a:ext uri="{FF2B5EF4-FFF2-40B4-BE49-F238E27FC236}">
                <a16:creationId xmlns:a16="http://schemas.microsoft.com/office/drawing/2014/main" id="{322F7A0C-5443-4B67-BF9E-1522DB5E2978}"/>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18" name="Text Placeholder 6">
            <a:extLst>
              <a:ext uri="{FF2B5EF4-FFF2-40B4-BE49-F238E27FC236}">
                <a16:creationId xmlns:a16="http://schemas.microsoft.com/office/drawing/2014/main" id="{6E60BBF9-76C7-4623-9030-02F80FA08388}"/>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117256062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Turquoise">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D8424A-3281-4833-BB21-5AF8A41D8122}"/>
              </a:ext>
            </a:extLst>
          </p:cNvPr>
          <p:cNvSpPr/>
          <p:nvPr userDrawn="1"/>
        </p:nvSpPr>
        <p:spPr>
          <a:xfrm>
            <a:off x="2" y="0"/>
            <a:ext cx="12191999" cy="5473374"/>
          </a:xfrm>
          <a:prstGeom prst="rect">
            <a:avLst/>
          </a:prstGeom>
          <a:solidFill>
            <a:srgbClr val="60DAEA"/>
          </a:solidFill>
          <a:ln>
            <a:solidFill>
              <a:srgbClr val="4ED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rgbClr val="2421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ubtitle 2">
            <a:extLst>
              <a:ext uri="{FF2B5EF4-FFF2-40B4-BE49-F238E27FC236}">
                <a16:creationId xmlns:a16="http://schemas.microsoft.com/office/drawing/2014/main" id="{4CEBC342-7998-4488-B07F-EE62BAA26AD7}"/>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3D507173-5703-493E-86C8-F804D635B458}"/>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5" name="Picture 14" descr="PEPFAR logo">
            <a:extLst>
              <a:ext uri="{FF2B5EF4-FFF2-40B4-BE49-F238E27FC236}">
                <a16:creationId xmlns:a16="http://schemas.microsoft.com/office/drawing/2014/main" id="{57F9D3BA-078E-4D24-B032-465A36D84704}"/>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7" name="Picture 16" descr="Data.FI logo&#10;">
            <a:extLst>
              <a:ext uri="{FF2B5EF4-FFF2-40B4-BE49-F238E27FC236}">
                <a16:creationId xmlns:a16="http://schemas.microsoft.com/office/drawing/2014/main" id="{2DD77420-E2E0-43B1-8847-F27AA8ACDB47}"/>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C7814481-2265-4F5B-AFE5-575B084B89A3}"/>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4AEEB34E-7C33-4CF7-A977-C5131B46C899}"/>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21" name="Text Placeholder 6">
            <a:extLst>
              <a:ext uri="{FF2B5EF4-FFF2-40B4-BE49-F238E27FC236}">
                <a16:creationId xmlns:a16="http://schemas.microsoft.com/office/drawing/2014/main" id="{E748F3FC-2D3D-411E-9285-7DBF2DBB44BC}"/>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113100656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ver Dark Teal">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0161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USAID logo">
            <a:extLst>
              <a:ext uri="{FF2B5EF4-FFF2-40B4-BE49-F238E27FC236}">
                <a16:creationId xmlns:a16="http://schemas.microsoft.com/office/drawing/2014/main" id="{92EDDD3A-1645-4568-AB26-32888DA77091}"/>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4" name="Picture 13" descr="PEPFAR logo">
            <a:extLst>
              <a:ext uri="{FF2B5EF4-FFF2-40B4-BE49-F238E27FC236}">
                <a16:creationId xmlns:a16="http://schemas.microsoft.com/office/drawing/2014/main" id="{A9BA4203-34B9-490F-B896-EFCE583231D4}"/>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5" name="Picture 14" descr="Data.FI logo&#10;">
            <a:extLst>
              <a:ext uri="{FF2B5EF4-FFF2-40B4-BE49-F238E27FC236}">
                <a16:creationId xmlns:a16="http://schemas.microsoft.com/office/drawing/2014/main" id="{799C1837-D925-4A55-8275-AC73095017D8}"/>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B451FD7F-3F55-4B55-BFF4-4EAFBAA8C4DA}"/>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0FB38CD0-5D4E-482D-A6B5-D9C46DEED966}"/>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18" name="Subtitle 2">
            <a:extLst>
              <a:ext uri="{FF2B5EF4-FFF2-40B4-BE49-F238E27FC236}">
                <a16:creationId xmlns:a16="http://schemas.microsoft.com/office/drawing/2014/main" id="{990ACAAA-F0DA-4C93-A6FF-195C3F2D1176}"/>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21" name="Text Placeholder 6">
            <a:extLst>
              <a:ext uri="{FF2B5EF4-FFF2-40B4-BE49-F238E27FC236}">
                <a16:creationId xmlns:a16="http://schemas.microsoft.com/office/drawing/2014/main" id="{E15E87AE-C077-4B0E-8D4D-8ACC482F4424}"/>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3291866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Gray">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rgbClr val="2420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CD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BCFE0A5A-826E-441C-A996-DC8F89DB4768}"/>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7" name="Picture 16" descr="USAID logo">
            <a:extLst>
              <a:ext uri="{FF2B5EF4-FFF2-40B4-BE49-F238E27FC236}">
                <a16:creationId xmlns:a16="http://schemas.microsoft.com/office/drawing/2014/main" id="{4950048D-281A-4A47-95D0-8BB473321344}"/>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8" name="Picture 17" descr="PEPFAR logo">
            <a:extLst>
              <a:ext uri="{FF2B5EF4-FFF2-40B4-BE49-F238E27FC236}">
                <a16:creationId xmlns:a16="http://schemas.microsoft.com/office/drawing/2014/main" id="{5EBD860A-6BD7-4FE9-A536-D3BCA3964072}"/>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22" name="Picture 21" descr="Data.FI logo&#10;">
            <a:extLst>
              <a:ext uri="{FF2B5EF4-FFF2-40B4-BE49-F238E27FC236}">
                <a16:creationId xmlns:a16="http://schemas.microsoft.com/office/drawing/2014/main" id="{C025C366-BDD2-403C-B504-A375E53BA4F6}"/>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6" name="Text Placeholder 6">
            <a:extLst>
              <a:ext uri="{FF2B5EF4-FFF2-40B4-BE49-F238E27FC236}">
                <a16:creationId xmlns:a16="http://schemas.microsoft.com/office/drawing/2014/main" id="{9865BB0C-0258-4CEB-A0E7-1AA5D687F131}"/>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20" name="Text Placeholder 6">
            <a:extLst>
              <a:ext uri="{FF2B5EF4-FFF2-40B4-BE49-F238E27FC236}">
                <a16:creationId xmlns:a16="http://schemas.microsoft.com/office/drawing/2014/main" id="{8F9A1778-9710-47DB-AC4F-56F723C6E500}"/>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23" name="Text Placeholder 6">
            <a:extLst>
              <a:ext uri="{FF2B5EF4-FFF2-40B4-BE49-F238E27FC236}">
                <a16:creationId xmlns:a16="http://schemas.microsoft.com/office/drawing/2014/main" id="{10A2573D-55AB-48B4-BF97-6B7E68020983}"/>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226363160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Navy">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solidFill>
            <a:srgbClr val="2421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0EBFB15A-2DE1-4BB4-8358-33678690C0CD}"/>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27B1FE21-56CB-4F69-B1D1-A27F5FCADBCD}"/>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5" name="Picture 14" descr="PEPFAR logo">
            <a:extLst>
              <a:ext uri="{FF2B5EF4-FFF2-40B4-BE49-F238E27FC236}">
                <a16:creationId xmlns:a16="http://schemas.microsoft.com/office/drawing/2014/main" id="{8C5CE036-9601-4632-856C-5359FCD3DD8E}"/>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7" name="Picture 16" descr="Data.FI logo&#10;">
            <a:extLst>
              <a:ext uri="{FF2B5EF4-FFF2-40B4-BE49-F238E27FC236}">
                <a16:creationId xmlns:a16="http://schemas.microsoft.com/office/drawing/2014/main" id="{D5393274-D26A-406C-9614-C65275E6E3D1}"/>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342DE6FF-2808-41C1-939A-7EB5A25749BA}"/>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59F976B6-FEC7-4064-9F98-9984495FB85F}"/>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21" name="Text Placeholder 6">
            <a:extLst>
              <a:ext uri="{FF2B5EF4-FFF2-40B4-BE49-F238E27FC236}">
                <a16:creationId xmlns:a16="http://schemas.microsoft.com/office/drawing/2014/main" id="{1112B4B8-4A34-4605-AAA4-3656FD668080}"/>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280187785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urple Gradi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E52AC9-8B1A-433E-8509-54C22319A1FD}"/>
              </a:ext>
            </a:extLst>
          </p:cNvPr>
          <p:cNvSpPr/>
          <p:nvPr userDrawn="1"/>
        </p:nvSpPr>
        <p:spPr>
          <a:xfrm>
            <a:off x="2" y="0"/>
            <a:ext cx="12191999" cy="5473374"/>
          </a:xfrm>
          <a:prstGeom prst="rect">
            <a:avLst/>
          </a:prstGeom>
          <a:gradFill>
            <a:gsLst>
              <a:gs pos="5000">
                <a:srgbClr val="860B10"/>
              </a:gs>
              <a:gs pos="58000">
                <a:srgbClr val="242054"/>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0475"/>
          </a:xfrm>
        </p:spPr>
        <p:txBody>
          <a:bodyPr anchor="b">
            <a:normAutofit/>
          </a:bodyPr>
          <a:lstStyle>
            <a:lvl1pPr algn="ctr">
              <a:defRPr sz="5400" baseline="0">
                <a:solidFill>
                  <a:schemeClr val="bg1"/>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3" y="3926387"/>
            <a:ext cx="10058400" cy="8849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F4AF8B57-7F3B-4C49-B4E7-521B34A77327}"/>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chemeClr val="bg1">
                    <a:lumMod val="95000"/>
                  </a:schemeClr>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4" name="Picture 13" descr="USAID logo">
            <a:extLst>
              <a:ext uri="{FF2B5EF4-FFF2-40B4-BE49-F238E27FC236}">
                <a16:creationId xmlns:a16="http://schemas.microsoft.com/office/drawing/2014/main" id="{8AED18FD-343E-44E3-91B9-C4B0DC368F41}"/>
              </a:ext>
            </a:extLst>
          </p:cNvPr>
          <p:cNvPicPr>
            <a:picLocks noChangeAspect="1"/>
          </p:cNvPicPr>
          <p:nvPr userDrawn="1"/>
        </p:nvPicPr>
        <p:blipFill>
          <a:blip r:embed="rId2"/>
          <a:stretch>
            <a:fillRect/>
          </a:stretch>
        </p:blipFill>
        <p:spPr>
          <a:xfrm>
            <a:off x="1205744" y="5762537"/>
            <a:ext cx="2647346" cy="792878"/>
          </a:xfrm>
          <a:prstGeom prst="rect">
            <a:avLst/>
          </a:prstGeom>
        </p:spPr>
      </p:pic>
      <p:pic>
        <p:nvPicPr>
          <p:cNvPr id="17" name="Picture 16" descr="Data.FI logo&#10;">
            <a:extLst>
              <a:ext uri="{FF2B5EF4-FFF2-40B4-BE49-F238E27FC236}">
                <a16:creationId xmlns:a16="http://schemas.microsoft.com/office/drawing/2014/main" id="{239B72BF-7E20-410E-A7A8-7B8904318B32}"/>
              </a:ext>
            </a:extLst>
          </p:cNvPr>
          <p:cNvPicPr>
            <a:picLocks noChangeAspect="1"/>
          </p:cNvPicPr>
          <p:nvPr userDrawn="1"/>
        </p:nvPicPr>
        <p:blipFill>
          <a:blip r:embed="rId3"/>
          <a:stretch>
            <a:fillRect/>
          </a:stretch>
        </p:blipFill>
        <p:spPr>
          <a:xfrm>
            <a:off x="8618659" y="5883832"/>
            <a:ext cx="1665828" cy="632034"/>
          </a:xfrm>
          <a:prstGeom prst="rect">
            <a:avLst/>
          </a:prstGeom>
        </p:spPr>
      </p:pic>
      <p:sp>
        <p:nvSpPr>
          <p:cNvPr id="11" name="Text Placeholder 6">
            <a:extLst>
              <a:ext uri="{FF2B5EF4-FFF2-40B4-BE49-F238E27FC236}">
                <a16:creationId xmlns:a16="http://schemas.microsoft.com/office/drawing/2014/main" id="{F9436C02-17AE-4950-AE39-3E8D5DC9B5FE}"/>
              </a:ext>
            </a:extLst>
          </p:cNvPr>
          <p:cNvSpPr>
            <a:spLocks noGrp="1"/>
          </p:cNvSpPr>
          <p:nvPr>
            <p:ph type="body" sz="quarter" idx="13"/>
          </p:nvPr>
        </p:nvSpPr>
        <p:spPr>
          <a:xfrm>
            <a:off x="929217" y="4170364"/>
            <a:ext cx="3200400" cy="1300398"/>
          </a:xfrm>
        </p:spPr>
        <p:txBody>
          <a:bodyPr/>
          <a:lstStyle>
            <a:lvl1pPr marL="0" indent="0">
              <a:buFontTx/>
              <a:buNone/>
              <a:defRPr>
                <a:solidFill>
                  <a:schemeClr val="bg1"/>
                </a:solidFill>
              </a:defRPr>
            </a:lvl1pPr>
            <a:lvl5pPr marL="897685" indent="0">
              <a:buNone/>
              <a:defRPr/>
            </a:lvl5pPr>
          </a:lstStyle>
          <a:p>
            <a:pPr lvl="0"/>
            <a:endParaRPr lang="en-US" dirty="0"/>
          </a:p>
        </p:txBody>
      </p:sp>
      <p:sp>
        <p:nvSpPr>
          <p:cNvPr id="16" name="Text Placeholder 6">
            <a:extLst>
              <a:ext uri="{FF2B5EF4-FFF2-40B4-BE49-F238E27FC236}">
                <a16:creationId xmlns:a16="http://schemas.microsoft.com/office/drawing/2014/main" id="{5E59F322-51DE-458C-B80D-690D48A14668}"/>
              </a:ext>
            </a:extLst>
          </p:cNvPr>
          <p:cNvSpPr>
            <a:spLocks noGrp="1"/>
          </p:cNvSpPr>
          <p:nvPr>
            <p:ph type="body" sz="quarter" idx="14"/>
          </p:nvPr>
        </p:nvSpPr>
        <p:spPr>
          <a:xfrm>
            <a:off x="4321628" y="4170364"/>
            <a:ext cx="3200400" cy="1300398"/>
          </a:xfrm>
        </p:spPr>
        <p:txBody>
          <a:bodyPr/>
          <a:lstStyle>
            <a:lvl1pPr marL="0" indent="0" algn="ctr">
              <a:buFontTx/>
              <a:buNone/>
              <a:defRPr>
                <a:solidFill>
                  <a:schemeClr val="bg1"/>
                </a:solidFill>
              </a:defRPr>
            </a:lvl1pPr>
            <a:lvl5pPr marL="897685" indent="0">
              <a:buNone/>
              <a:defRPr/>
            </a:lvl5pPr>
          </a:lstStyle>
          <a:p>
            <a:pPr lvl="0"/>
            <a:endParaRPr lang="en-US" dirty="0"/>
          </a:p>
        </p:txBody>
      </p:sp>
      <p:sp>
        <p:nvSpPr>
          <p:cNvPr id="18" name="Text Placeholder 6">
            <a:extLst>
              <a:ext uri="{FF2B5EF4-FFF2-40B4-BE49-F238E27FC236}">
                <a16:creationId xmlns:a16="http://schemas.microsoft.com/office/drawing/2014/main" id="{210B4E12-5CEA-4C7B-8BA1-8C1507A90A3F}"/>
              </a:ext>
            </a:extLst>
          </p:cNvPr>
          <p:cNvSpPr>
            <a:spLocks noGrp="1"/>
          </p:cNvSpPr>
          <p:nvPr>
            <p:ph type="body" sz="quarter" idx="15"/>
          </p:nvPr>
        </p:nvSpPr>
        <p:spPr>
          <a:xfrm>
            <a:off x="7714038" y="4170364"/>
            <a:ext cx="3475071" cy="1300398"/>
          </a:xfrm>
        </p:spPr>
        <p:txBody>
          <a:bodyPr/>
          <a:lstStyle>
            <a:lvl1pPr marL="0" indent="0" algn="r">
              <a:buFontTx/>
              <a:buNone/>
              <a:defRPr>
                <a:solidFill>
                  <a:schemeClr val="bg1"/>
                </a:solidFill>
              </a:defRPr>
            </a:lvl1pPr>
            <a:lvl5pPr marL="897685" indent="0">
              <a:buNone/>
              <a:defRPr/>
            </a:lvl5pPr>
          </a:lstStyle>
          <a:p>
            <a:pPr lvl="0"/>
            <a:endParaRPr lang="en-US" dirty="0"/>
          </a:p>
        </p:txBody>
      </p:sp>
    </p:spTree>
    <p:extLst>
      <p:ext uri="{BB962C8B-B14F-4D97-AF65-F5344CB8AC3E}">
        <p14:creationId xmlns:p14="http://schemas.microsoft.com/office/powerpoint/2010/main" val="32944319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a:xfrm>
            <a:off x="838200" y="365130"/>
            <a:ext cx="10515600" cy="769442"/>
          </a:xfrm>
        </p:spPr>
        <p:txBody>
          <a:bodyPr anchor="b" anchorCtr="0"/>
          <a:lstStyle>
            <a:lvl1pPr>
              <a:defRPr>
                <a:solidFill>
                  <a:srgbClr val="EC1C24"/>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328E727C-A0E5-49A3-9266-92382D6948DC}"/>
              </a:ext>
            </a:extLst>
          </p:cNvPr>
          <p:cNvSpPr>
            <a:spLocks noGrp="1"/>
          </p:cNvSpPr>
          <p:nvPr>
            <p:ph idx="1"/>
          </p:nvPr>
        </p:nvSpPr>
        <p:spPr>
          <a:xfrm>
            <a:off x="851285" y="1985818"/>
            <a:ext cx="10502515" cy="42856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4D313704-CD40-4F43-831F-94EFC2B66DBA}"/>
              </a:ext>
            </a:extLst>
          </p:cNvPr>
          <p:cNvSpPr>
            <a:spLocks noGrp="1"/>
          </p:cNvSpPr>
          <p:nvPr>
            <p:ph type="subTitle" idx="11"/>
          </p:nvPr>
        </p:nvSpPr>
        <p:spPr>
          <a:xfrm>
            <a:off x="851286" y="1134572"/>
            <a:ext cx="10489429" cy="851246"/>
          </a:xfrm>
          <a:prstGeom prst="rect">
            <a:avLst/>
          </a:prstGeom>
        </p:spPr>
        <p:txBody>
          <a:bodyPr>
            <a:normAutofit/>
          </a:bodyPr>
          <a:lstStyle>
            <a:lvl1pPr marL="0" indent="0" algn="l">
              <a:buNone/>
              <a:defRPr sz="2800" cap="none" baseline="0">
                <a:solidFill>
                  <a:srgbClr val="666666"/>
                </a:solidFill>
                <a:latin typeface="Arial Narrow" panose="020B060602020203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1672769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B9D9-9502-49C0-83DF-E3D098A6441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0A321991-AC03-4BF0-A157-804A09ED2F11}"/>
              </a:ext>
            </a:extLst>
          </p:cNvPr>
          <p:cNvSpPr>
            <a:spLocks noGrp="1"/>
          </p:cNvSpPr>
          <p:nvPr>
            <p:ph type="body" sz="quarter" idx="10"/>
          </p:nvPr>
        </p:nvSpPr>
        <p:spPr>
          <a:xfrm>
            <a:off x="838200" y="1524000"/>
            <a:ext cx="10515600" cy="4784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7403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a:xfrm>
            <a:off x="838200" y="365130"/>
            <a:ext cx="10515600" cy="769442"/>
          </a:xfrm>
        </p:spPr>
        <p:txBody>
          <a:bodyPr anchor="b" anchorCtr="0"/>
          <a:lstStyle>
            <a:lvl1pPr>
              <a:defRPr>
                <a:solidFill>
                  <a:srgbClr val="EC1C24"/>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328E727C-A0E5-49A3-9266-92382D6948DC}"/>
              </a:ext>
            </a:extLst>
          </p:cNvPr>
          <p:cNvSpPr>
            <a:spLocks noGrp="1"/>
          </p:cNvSpPr>
          <p:nvPr>
            <p:ph idx="1"/>
          </p:nvPr>
        </p:nvSpPr>
        <p:spPr>
          <a:xfrm>
            <a:off x="851285" y="1985818"/>
            <a:ext cx="10502515" cy="42856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4D313704-CD40-4F43-831F-94EFC2B66DBA}"/>
              </a:ext>
            </a:extLst>
          </p:cNvPr>
          <p:cNvSpPr>
            <a:spLocks noGrp="1"/>
          </p:cNvSpPr>
          <p:nvPr>
            <p:ph type="subTitle" idx="11"/>
          </p:nvPr>
        </p:nvSpPr>
        <p:spPr>
          <a:xfrm>
            <a:off x="851286" y="1134572"/>
            <a:ext cx="10489429" cy="851246"/>
          </a:xfrm>
          <a:prstGeom prst="rect">
            <a:avLst/>
          </a:prstGeom>
        </p:spPr>
        <p:txBody>
          <a:bodyPr>
            <a:normAutofit/>
          </a:bodyPr>
          <a:lstStyle>
            <a:lvl1pPr marL="0" indent="0" algn="l">
              <a:buNone/>
              <a:defRPr sz="2800" cap="none" baseline="0">
                <a:solidFill>
                  <a:srgbClr val="666666"/>
                </a:solidFill>
                <a:latin typeface="Arial Narrow" panose="020B060602020203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1071776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subtitle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a:xfrm>
            <a:off x="838200" y="365130"/>
            <a:ext cx="10515600" cy="769442"/>
          </a:xfrm>
        </p:spPr>
        <p:txBody>
          <a:bodyPr anchor="b" anchorCtr="0"/>
          <a:lstStyle>
            <a:lvl1pPr>
              <a:defRPr>
                <a:solidFill>
                  <a:srgbClr val="EC1C24"/>
                </a:solidFill>
              </a:defRPr>
            </a:lvl1pPr>
          </a:lstStyle>
          <a:p>
            <a:r>
              <a:rPr lang="en-US" dirty="0"/>
              <a:t>Click to edit Master title style</a:t>
            </a:r>
          </a:p>
        </p:txBody>
      </p:sp>
      <p:sp>
        <p:nvSpPr>
          <p:cNvPr id="7" name="Subtitle 2">
            <a:extLst>
              <a:ext uri="{FF2B5EF4-FFF2-40B4-BE49-F238E27FC236}">
                <a16:creationId xmlns:a16="http://schemas.microsoft.com/office/drawing/2014/main" id="{4D313704-CD40-4F43-831F-94EFC2B66DBA}"/>
              </a:ext>
            </a:extLst>
          </p:cNvPr>
          <p:cNvSpPr>
            <a:spLocks noGrp="1"/>
          </p:cNvSpPr>
          <p:nvPr>
            <p:ph type="subTitle" idx="11"/>
          </p:nvPr>
        </p:nvSpPr>
        <p:spPr>
          <a:xfrm>
            <a:off x="851284" y="1135526"/>
            <a:ext cx="10502511" cy="850292"/>
          </a:xfrm>
          <a:prstGeom prst="rect">
            <a:avLst/>
          </a:prstGeom>
        </p:spPr>
        <p:txBody>
          <a:bodyPr>
            <a:normAutofit/>
          </a:bodyPr>
          <a:lstStyle>
            <a:lvl1pPr marL="0" indent="0" algn="l">
              <a:buNone/>
              <a:defRPr sz="2800" cap="none" baseline="0">
                <a:solidFill>
                  <a:srgbClr val="666666"/>
                </a:solidFill>
                <a:latin typeface="Arial Narrow" panose="020B060602020203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3957749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view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4C22-DD72-49F9-A036-9635004087ED}"/>
              </a:ext>
            </a:extLst>
          </p:cNvPr>
          <p:cNvSpPr>
            <a:spLocks noGrp="1"/>
          </p:cNvSpPr>
          <p:nvPr>
            <p:ph type="title"/>
          </p:nvPr>
        </p:nvSpPr>
        <p:spPr>
          <a:xfrm>
            <a:off x="838202" y="365129"/>
            <a:ext cx="5479472" cy="983380"/>
          </a:xfrm>
        </p:spPr>
        <p:txBody>
          <a:bodyPr>
            <a:noAutofit/>
          </a:bodyPr>
          <a:lstStyle>
            <a:lvl1pPr>
              <a:defRPr sz="4000"/>
            </a:lvl1pPr>
          </a:lstStyle>
          <a:p>
            <a:r>
              <a:rPr lang="en-US" dirty="0"/>
              <a:t>Click to edit Master title style</a:t>
            </a:r>
          </a:p>
        </p:txBody>
      </p:sp>
      <p:sp>
        <p:nvSpPr>
          <p:cNvPr id="4" name="Content Placeholder 3">
            <a:extLst>
              <a:ext uri="{FF2B5EF4-FFF2-40B4-BE49-F238E27FC236}">
                <a16:creationId xmlns:a16="http://schemas.microsoft.com/office/drawing/2014/main" id="{025F1850-6DEC-4903-B8F3-4A084802E2BC}"/>
              </a:ext>
            </a:extLst>
          </p:cNvPr>
          <p:cNvSpPr>
            <a:spLocks noGrp="1"/>
          </p:cNvSpPr>
          <p:nvPr>
            <p:ph sz="quarter" idx="10"/>
          </p:nvPr>
        </p:nvSpPr>
        <p:spPr>
          <a:xfrm>
            <a:off x="838202" y="1570769"/>
            <a:ext cx="5479471" cy="4202257"/>
          </a:xfrm>
        </p:spPr>
        <p:txBody>
          <a:bodyPr/>
          <a:lstStyle>
            <a:lvl1pPr marL="230188" indent="-230188">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56C92863-5F78-4368-996D-401964C03865}"/>
              </a:ext>
            </a:extLst>
          </p:cNvPr>
          <p:cNvSpPr>
            <a:spLocks noGrp="1"/>
          </p:cNvSpPr>
          <p:nvPr>
            <p:ph type="pic" sz="quarter" idx="11"/>
          </p:nvPr>
        </p:nvSpPr>
        <p:spPr>
          <a:xfrm>
            <a:off x="6502400" y="0"/>
            <a:ext cx="56896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4198156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F9AC-37F1-5744-96E6-10CF98C001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061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3920-3BBB-9F4F-AEEA-4918BCD878E9}"/>
              </a:ext>
            </a:extLst>
          </p:cNvPr>
          <p:cNvSpPr>
            <a:spLocks noGrp="1"/>
          </p:cNvSpPr>
          <p:nvPr>
            <p:ph type="title"/>
          </p:nvPr>
        </p:nvSpPr>
        <p:spPr/>
        <p:txBody>
          <a:bodyPr/>
          <a:lstStyle>
            <a:lvl1pPr>
              <a:defRPr>
                <a:solidFill>
                  <a:srgbClr val="EC1C2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9B7D98-BE51-DD44-AC9C-86579C0404C0}"/>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0342777-931A-2649-9D8B-4DD4C85EEFE6}"/>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5819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A8CF-62C6-478B-A61B-B0B6F2BD9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F53AD-6C30-46B8-AE14-480E5FA5EBDA}"/>
              </a:ext>
            </a:extLst>
          </p:cNvPr>
          <p:cNvSpPr>
            <a:spLocks noGrp="1"/>
          </p:cNvSpPr>
          <p:nvPr>
            <p:ph sz="half" idx="1"/>
          </p:nvPr>
        </p:nvSpPr>
        <p:spPr>
          <a:xfrm>
            <a:off x="838200" y="1690688"/>
            <a:ext cx="10515600" cy="4486275"/>
          </a:xfrm>
          <a:prstGeom prst="rect">
            <a:avLst/>
          </a:prstGeom>
        </p:spPr>
        <p:txBody>
          <a:bodyPr/>
          <a:lstStyle>
            <a:lvl1pPr marL="342884" indent="-342884">
              <a:spcAft>
                <a:spcPts val="1350"/>
              </a:spcAft>
              <a:buClr>
                <a:srgbClr val="242154"/>
              </a:buClr>
              <a:buFont typeface="+mj-lt"/>
              <a:buAutoNum type="arabicPeriod"/>
              <a:defRPr/>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6706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Divider Full Navy">
    <p:bg>
      <p:bgPr>
        <a:solidFill>
          <a:srgbClr val="24205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2290619" y="1828800"/>
            <a:ext cx="8645236" cy="3200399"/>
          </a:xfrm>
        </p:spPr>
        <p:txBody>
          <a:bodyPr anchor="ctr" anchorCtr="0">
            <a:normAutofit/>
          </a:bodyPr>
          <a:lstStyle>
            <a:lvl1pPr algn="l">
              <a:defRPr sz="5400">
                <a:solidFill>
                  <a:schemeClr val="bg1"/>
                </a:solidFill>
                <a:latin typeface="+mj-lt"/>
              </a:defRPr>
            </a:lvl1pPr>
          </a:lstStyle>
          <a:p>
            <a:r>
              <a:rPr lang="en-US" dirty="0"/>
              <a:t>Section Divider</a:t>
            </a:r>
          </a:p>
        </p:txBody>
      </p:sp>
      <p:sp>
        <p:nvSpPr>
          <p:cNvPr id="4" name="Rectangle 3">
            <a:extLst>
              <a:ext uri="{FF2B5EF4-FFF2-40B4-BE49-F238E27FC236}">
                <a16:creationId xmlns:a16="http://schemas.microsoft.com/office/drawing/2014/main" id="{80C8FC2E-8C8E-4625-BE0C-2EB5594FEB71}"/>
              </a:ext>
            </a:extLst>
          </p:cNvPr>
          <p:cNvSpPr/>
          <p:nvPr userDrawn="1"/>
        </p:nvSpPr>
        <p:spPr>
          <a:xfrm rot="5400000">
            <a:off x="147992" y="3383280"/>
            <a:ext cx="3200400" cy="9144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8747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Half P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1"/>
            <a:ext cx="12191999" cy="3428999"/>
          </a:xfrm>
          <a:prstGeom prst="rect">
            <a:avLst/>
          </a:prstGeom>
          <a:solidFill>
            <a:srgbClr val="24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0" y="1597889"/>
            <a:ext cx="10664920" cy="1541589"/>
          </a:xfrm>
        </p:spPr>
        <p:txBody>
          <a:bodyPr anchor="b" anchorCtr="0">
            <a:normAutofit/>
          </a:bodyPr>
          <a:lstStyle>
            <a:lvl1pPr algn="l">
              <a:defRPr sz="4800">
                <a:solidFill>
                  <a:schemeClr val="bg1"/>
                </a:solidFill>
                <a:latin typeface="+mj-lt"/>
              </a:defRPr>
            </a:lvl1pPr>
          </a:lstStyle>
          <a:p>
            <a:r>
              <a:rPr lang="en-US" dirty="0"/>
              <a:t>Section Divider</a:t>
            </a:r>
          </a:p>
        </p:txBody>
      </p:sp>
      <p:sp>
        <p:nvSpPr>
          <p:cNvPr id="4" name="Text Placeholder 3">
            <a:extLst>
              <a:ext uri="{FF2B5EF4-FFF2-40B4-BE49-F238E27FC236}">
                <a16:creationId xmlns:a16="http://schemas.microsoft.com/office/drawing/2014/main" id="{FC4641DC-1A70-48E7-AE2D-9EA0EC457D79}"/>
              </a:ext>
            </a:extLst>
          </p:cNvPr>
          <p:cNvSpPr>
            <a:spLocks noGrp="1"/>
          </p:cNvSpPr>
          <p:nvPr>
            <p:ph type="body" sz="quarter" idx="10" hasCustomPrompt="1"/>
          </p:nvPr>
        </p:nvSpPr>
        <p:spPr>
          <a:xfrm>
            <a:off x="764116" y="905596"/>
            <a:ext cx="10663769" cy="610785"/>
          </a:xfrm>
        </p:spPr>
        <p:txBody>
          <a:bodyPr anchor="b" anchorCtr="0">
            <a:noAutofit/>
          </a:bodyPr>
          <a:lstStyle>
            <a:lvl1pPr marL="0" indent="0">
              <a:buNone/>
              <a:defRPr sz="2000" u="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1">
            <a:extLst>
              <a:ext uri="{FF2B5EF4-FFF2-40B4-BE49-F238E27FC236}">
                <a16:creationId xmlns:a16="http://schemas.microsoft.com/office/drawing/2014/main" id="{88019BF3-A01E-45B2-B88A-F2A2C44E6B60}"/>
              </a:ext>
            </a:extLst>
          </p:cNvPr>
          <p:cNvSpPr>
            <a:spLocks noGrp="1"/>
          </p:cNvSpPr>
          <p:nvPr>
            <p:ph type="body" sz="quarter" idx="11"/>
          </p:nvPr>
        </p:nvSpPr>
        <p:spPr>
          <a:xfrm>
            <a:off x="763541" y="3879851"/>
            <a:ext cx="10664344" cy="2271713"/>
          </a:xfrm>
        </p:spPr>
        <p:txBody>
          <a:bodyPr>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580957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Bottom colo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2" y="3429000"/>
            <a:ext cx="12191999" cy="342900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0" y="1516380"/>
            <a:ext cx="10664920" cy="1623098"/>
          </a:xfrm>
        </p:spPr>
        <p:txBody>
          <a:bodyPr anchor="b" anchorCtr="0">
            <a:normAutofit/>
          </a:bodyPr>
          <a:lstStyle>
            <a:lvl1pPr algn="l">
              <a:defRPr sz="4800">
                <a:solidFill>
                  <a:srgbClr val="242154"/>
                </a:solidFill>
                <a:latin typeface="+mj-lt"/>
              </a:defRPr>
            </a:lvl1pPr>
          </a:lstStyle>
          <a:p>
            <a:r>
              <a:rPr lang="en-US" dirty="0"/>
              <a:t>Section Divider</a:t>
            </a:r>
          </a:p>
        </p:txBody>
      </p:sp>
      <p:sp>
        <p:nvSpPr>
          <p:cNvPr id="5" name="Text Placeholder 3">
            <a:extLst>
              <a:ext uri="{FF2B5EF4-FFF2-40B4-BE49-F238E27FC236}">
                <a16:creationId xmlns:a16="http://schemas.microsoft.com/office/drawing/2014/main" id="{07B844FA-05A8-4208-A851-9EC41E685A51}"/>
              </a:ext>
            </a:extLst>
          </p:cNvPr>
          <p:cNvSpPr>
            <a:spLocks noGrp="1"/>
          </p:cNvSpPr>
          <p:nvPr>
            <p:ph type="body" sz="quarter" idx="10" hasCustomPrompt="1"/>
          </p:nvPr>
        </p:nvSpPr>
        <p:spPr>
          <a:xfrm>
            <a:off x="764116" y="905596"/>
            <a:ext cx="10663769" cy="610785"/>
          </a:xfrm>
        </p:spPr>
        <p:txBody>
          <a:bodyPr anchor="b" anchorCtr="0">
            <a:noAutofit/>
          </a:bodyPr>
          <a:lstStyle>
            <a:lvl1pPr marL="0" indent="0">
              <a:buNone/>
              <a:defRPr sz="2000" u="none">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11">
            <a:extLst>
              <a:ext uri="{FF2B5EF4-FFF2-40B4-BE49-F238E27FC236}">
                <a16:creationId xmlns:a16="http://schemas.microsoft.com/office/drawing/2014/main" id="{ACDEBA12-867A-4F99-9777-24EF745C189B}"/>
              </a:ext>
            </a:extLst>
          </p:cNvPr>
          <p:cNvSpPr>
            <a:spLocks noGrp="1"/>
          </p:cNvSpPr>
          <p:nvPr>
            <p:ph type="body" sz="quarter" idx="11"/>
          </p:nvPr>
        </p:nvSpPr>
        <p:spPr>
          <a:xfrm>
            <a:off x="763541" y="3879851"/>
            <a:ext cx="10664344" cy="2271713"/>
          </a:xfrm>
        </p:spPr>
        <p:txBody>
          <a:bodyPr>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86735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0507-2709-41CF-AB42-0CF66717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77320-48F2-4DD3-8E49-6C8BAC40F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3FF01-DEB4-4277-80F8-C0D7C0AB8A6B}"/>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B36E8B27-4997-4460-95C2-5493CA1CAC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104E6E-53A9-4BE5-A14C-D95E72A9E0BA}"/>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2964380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Section Divider Photo Gray Top">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0" y="1"/>
            <a:ext cx="12192000" cy="2466109"/>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3D3D3"/>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39" y="1083606"/>
            <a:ext cx="10664919" cy="1207013"/>
          </a:xfrm>
        </p:spPr>
        <p:txBody>
          <a:bodyPr anchor="b" anchorCtr="0">
            <a:normAutofit/>
          </a:bodyPr>
          <a:lstStyle>
            <a:lvl1pPr algn="l">
              <a:defRPr sz="4800">
                <a:solidFill>
                  <a:srgbClr val="242154"/>
                </a:solidFill>
                <a:latin typeface="+mj-lt"/>
              </a:defRPr>
            </a:lvl1pPr>
          </a:lstStyle>
          <a:p>
            <a:r>
              <a:rPr lang="en-US" dirty="0"/>
              <a:t>Section Divider</a:t>
            </a:r>
          </a:p>
        </p:txBody>
      </p:sp>
      <p:sp>
        <p:nvSpPr>
          <p:cNvPr id="4" name="Text Placeholder 3">
            <a:extLst>
              <a:ext uri="{FF2B5EF4-FFF2-40B4-BE49-F238E27FC236}">
                <a16:creationId xmlns:a16="http://schemas.microsoft.com/office/drawing/2014/main" id="{27234CC4-B612-432E-AD31-A78DBC5CFDB8}"/>
              </a:ext>
            </a:extLst>
          </p:cNvPr>
          <p:cNvSpPr>
            <a:spLocks noGrp="1"/>
          </p:cNvSpPr>
          <p:nvPr>
            <p:ph type="body" sz="quarter" idx="10" hasCustomPrompt="1"/>
          </p:nvPr>
        </p:nvSpPr>
        <p:spPr>
          <a:xfrm>
            <a:off x="763540" y="472821"/>
            <a:ext cx="10664920" cy="610785"/>
          </a:xfrm>
        </p:spPr>
        <p:txBody>
          <a:bodyPr anchor="b" anchorCtr="0">
            <a:noAutofit/>
          </a:bodyPr>
          <a:lstStyle>
            <a:lvl1pPr marL="0" indent="0">
              <a:buNone/>
              <a:defRPr sz="2000" u="none">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689C876B-C383-432A-9B35-BFC0DF278530}"/>
              </a:ext>
            </a:extLst>
          </p:cNvPr>
          <p:cNvSpPr>
            <a:spLocks noGrp="1"/>
          </p:cNvSpPr>
          <p:nvPr>
            <p:ph type="pic" sz="quarter" idx="11"/>
          </p:nvPr>
        </p:nvSpPr>
        <p:spPr>
          <a:xfrm>
            <a:off x="0" y="2465388"/>
            <a:ext cx="12192000" cy="4392612"/>
          </a:xfrm>
        </p:spPr>
        <p:txBody>
          <a:bodyPr/>
          <a:lstStyle>
            <a:lvl1pPr marL="0" indent="0">
              <a:buNone/>
              <a:defRPr/>
            </a:lvl1pPr>
          </a:lstStyle>
          <a:p>
            <a:endParaRPr lang="en-US" dirty="0"/>
          </a:p>
        </p:txBody>
      </p:sp>
    </p:spTree>
    <p:extLst>
      <p:ext uri="{BB962C8B-B14F-4D97-AF65-F5344CB8AC3E}">
        <p14:creationId xmlns:p14="http://schemas.microsoft.com/office/powerpoint/2010/main" val="4263189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Left Re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3230495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Divider Left Nav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3536955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ection Divider Left Dark Teal">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016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chemeClr val="bg1"/>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62984"/>
            <a:ext cx="4507345" cy="603250"/>
          </a:xfrm>
        </p:spPr>
        <p:txBody>
          <a:bodyPr anchor="b" anchorCtr="0">
            <a:noAutofit/>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010481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Divider Left Turquois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42054"/>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rgbClr val="242054"/>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rgbClr val="242054"/>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32504"/>
            <a:ext cx="4507345" cy="603250"/>
          </a:xfrm>
        </p:spPr>
        <p:txBody>
          <a:bodyPr anchor="b" anchorCtr="0">
            <a:noAutofit/>
          </a:bodyPr>
          <a:lstStyle>
            <a:lvl1pPr marL="0" indent="0">
              <a:buNone/>
              <a:defRPr sz="2200">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1211526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Divider Left Gray">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0ECCD-EA7E-44C7-81E0-8EFCB64CC611}"/>
              </a:ext>
            </a:extLst>
          </p:cNvPr>
          <p:cNvSpPr/>
          <p:nvPr userDrawn="1"/>
        </p:nvSpPr>
        <p:spPr>
          <a:xfrm>
            <a:off x="1" y="0"/>
            <a:ext cx="573886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42054"/>
              </a:solidFill>
            </a:endParaRPr>
          </a:p>
        </p:txBody>
      </p:sp>
      <p:sp>
        <p:nvSpPr>
          <p:cNvPr id="7" name="Title 1">
            <a:extLst>
              <a:ext uri="{FF2B5EF4-FFF2-40B4-BE49-F238E27FC236}">
                <a16:creationId xmlns:a16="http://schemas.microsoft.com/office/drawing/2014/main" id="{E1E9946F-C6F1-42B3-AA01-BE3E83FD28CD}"/>
              </a:ext>
            </a:extLst>
          </p:cNvPr>
          <p:cNvSpPr>
            <a:spLocks noGrp="1"/>
          </p:cNvSpPr>
          <p:nvPr>
            <p:ph type="title" hasCustomPrompt="1"/>
          </p:nvPr>
        </p:nvSpPr>
        <p:spPr>
          <a:xfrm>
            <a:off x="763541" y="1493520"/>
            <a:ext cx="4507345" cy="2346959"/>
          </a:xfrm>
        </p:spPr>
        <p:txBody>
          <a:bodyPr anchor="b" anchorCtr="0">
            <a:normAutofit/>
          </a:bodyPr>
          <a:lstStyle>
            <a:lvl1pPr algn="l">
              <a:defRPr sz="4200">
                <a:solidFill>
                  <a:srgbClr val="242054"/>
                </a:solidFill>
                <a:latin typeface="+mj-lt"/>
              </a:defRPr>
            </a:lvl1pPr>
          </a:lstStyle>
          <a:p>
            <a:r>
              <a:rPr lang="en-US" dirty="0"/>
              <a:t>Section Divider</a:t>
            </a:r>
          </a:p>
        </p:txBody>
      </p:sp>
      <p:sp>
        <p:nvSpPr>
          <p:cNvPr id="10" name="Subtitle 2">
            <a:extLst>
              <a:ext uri="{FF2B5EF4-FFF2-40B4-BE49-F238E27FC236}">
                <a16:creationId xmlns:a16="http://schemas.microsoft.com/office/drawing/2014/main" id="{9FC2147F-C8F7-4CE6-A8FC-E278FA766E29}"/>
              </a:ext>
            </a:extLst>
          </p:cNvPr>
          <p:cNvSpPr>
            <a:spLocks noGrp="1"/>
          </p:cNvSpPr>
          <p:nvPr>
            <p:ph type="subTitle" idx="1" hasCustomPrompt="1"/>
          </p:nvPr>
        </p:nvSpPr>
        <p:spPr>
          <a:xfrm>
            <a:off x="763541" y="3915729"/>
            <a:ext cx="4507345" cy="2019300"/>
          </a:xfrm>
          <a:prstGeom prst="rect">
            <a:avLst/>
          </a:prstGeom>
        </p:spPr>
        <p:txBody>
          <a:bodyPr>
            <a:normAutofit/>
          </a:bodyPr>
          <a:lstStyle>
            <a:lvl1pPr marL="0" indent="0" algn="l">
              <a:buNone/>
              <a:defRPr sz="2400" cap="none" baseline="0">
                <a:solidFill>
                  <a:srgbClr val="242054"/>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section subtitle style</a:t>
            </a:r>
          </a:p>
        </p:txBody>
      </p:sp>
      <p:sp>
        <p:nvSpPr>
          <p:cNvPr id="5" name="Text Placeholder 3">
            <a:extLst>
              <a:ext uri="{FF2B5EF4-FFF2-40B4-BE49-F238E27FC236}">
                <a16:creationId xmlns:a16="http://schemas.microsoft.com/office/drawing/2014/main" id="{F584D9D1-8103-4AE6-8D80-B82C84832E52}"/>
              </a:ext>
            </a:extLst>
          </p:cNvPr>
          <p:cNvSpPr>
            <a:spLocks noGrp="1"/>
          </p:cNvSpPr>
          <p:nvPr>
            <p:ph type="body" sz="quarter" idx="10" hasCustomPrompt="1"/>
          </p:nvPr>
        </p:nvSpPr>
        <p:spPr>
          <a:xfrm>
            <a:off x="763541" y="832504"/>
            <a:ext cx="4507345" cy="603250"/>
          </a:xfrm>
        </p:spPr>
        <p:txBody>
          <a:bodyPr anchor="b" anchorCtr="0">
            <a:noAutofit/>
          </a:bodyPr>
          <a:lstStyle>
            <a:lvl1pPr marL="0" indent="0">
              <a:buNone/>
              <a:defRPr sz="2200">
                <a:solidFill>
                  <a:srgbClr val="24205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11">
            <a:extLst>
              <a:ext uri="{FF2B5EF4-FFF2-40B4-BE49-F238E27FC236}">
                <a16:creationId xmlns:a16="http://schemas.microsoft.com/office/drawing/2014/main" id="{DD889726-83A6-4E61-9FF1-E54EC5AC7CA2}"/>
              </a:ext>
            </a:extLst>
          </p:cNvPr>
          <p:cNvSpPr>
            <a:spLocks noGrp="1"/>
          </p:cNvSpPr>
          <p:nvPr>
            <p:ph type="body" sz="quarter" idx="11"/>
          </p:nvPr>
        </p:nvSpPr>
        <p:spPr>
          <a:xfrm>
            <a:off x="6453143" y="1036321"/>
            <a:ext cx="4974741" cy="4898709"/>
          </a:xfrm>
        </p:spPr>
        <p:txBody>
          <a:bodyPr anchor="ctr" anchorCtr="0">
            <a:normAutofit/>
          </a:bodyPr>
          <a:lstStyle>
            <a:lvl1pPr marL="0" indent="0">
              <a:buNone/>
              <a:defRPr sz="2400"/>
            </a:lvl1pPr>
            <a:lvl2pPr marL="258353" indent="0">
              <a:buNone/>
              <a:defRPr sz="2000"/>
            </a:lvl2pPr>
            <a:lvl3pPr marL="469082" indent="0">
              <a:buNone/>
              <a:defRPr sz="2000"/>
            </a:lvl3pPr>
            <a:lvl4pPr marL="688147" indent="0">
              <a:buNone/>
              <a:defRPr sz="2000"/>
            </a:lvl4pPr>
            <a:lvl5pPr marL="897685" indent="0">
              <a:buNone/>
              <a:defRPr sz="2000"/>
            </a:lvl5pPr>
          </a:lstStyle>
          <a:p>
            <a:pPr lvl="0"/>
            <a:r>
              <a:rPr lang="en-US" dirty="0"/>
              <a:t>Click to edit Master text styles</a:t>
            </a:r>
          </a:p>
        </p:txBody>
      </p:sp>
    </p:spTree>
    <p:extLst>
      <p:ext uri="{BB962C8B-B14F-4D97-AF65-F5344CB8AC3E}">
        <p14:creationId xmlns:p14="http://schemas.microsoft.com/office/powerpoint/2010/main" val="2292702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Slide White">
    <p:bg>
      <p:bgPr>
        <a:solidFill>
          <a:schemeClr val="bg1"/>
        </a:solidFill>
        <a:effectLst/>
      </p:bgPr>
    </p:bg>
    <p:spTree>
      <p:nvGrpSpPr>
        <p:cNvPr id="1" name=""/>
        <p:cNvGrpSpPr/>
        <p:nvPr/>
      </p:nvGrpSpPr>
      <p:grpSpPr>
        <a:xfrm>
          <a:off x="0" y="0"/>
          <a:ext cx="0" cy="0"/>
          <a:chOff x="0" y="0"/>
          <a:chExt cx="0" cy="0"/>
        </a:xfrm>
      </p:grpSpPr>
      <p:pic>
        <p:nvPicPr>
          <p:cNvPr id="14" name="Picture 13" descr="PEPFAR logo">
            <a:extLst>
              <a:ext uri="{FF2B5EF4-FFF2-40B4-BE49-F238E27FC236}">
                <a16:creationId xmlns:a16="http://schemas.microsoft.com/office/drawing/2014/main" id="{B471CE32-C49D-4237-8C21-4691BA70579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5" name="Picture 14" descr="Data.FI logo">
            <a:extLst>
              <a:ext uri="{FF2B5EF4-FFF2-40B4-BE49-F238E27FC236}">
                <a16:creationId xmlns:a16="http://schemas.microsoft.com/office/drawing/2014/main" id="{52DC05F6-F809-4951-9C17-1FA89AA3822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6" name="Picture 15" descr="USAID logo">
            <a:extLst>
              <a:ext uri="{FF2B5EF4-FFF2-40B4-BE49-F238E27FC236}">
                <a16:creationId xmlns:a16="http://schemas.microsoft.com/office/drawing/2014/main" id="{C448E72C-2BA2-40DB-B8E0-D0A647660E55}"/>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3879283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nal Slide Gra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12B9E-F256-4393-B0DB-A2129DB21A75}"/>
              </a:ext>
            </a:extLst>
          </p:cNvPr>
          <p:cNvSpPr/>
          <p:nvPr userDrawn="1"/>
        </p:nvSpPr>
        <p:spPr>
          <a:xfrm>
            <a:off x="1" y="1907259"/>
            <a:ext cx="12191999" cy="4950741"/>
          </a:xfrm>
          <a:prstGeom prst="rect">
            <a:avLst/>
          </a:prstGeom>
          <a:solidFill>
            <a:srgbClr val="C2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PEPFAR logo">
            <a:extLst>
              <a:ext uri="{FF2B5EF4-FFF2-40B4-BE49-F238E27FC236}">
                <a16:creationId xmlns:a16="http://schemas.microsoft.com/office/drawing/2014/main" id="{0AE1C2E3-0662-45C5-8DB5-FDC011133AB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3" name="Picture 12" descr="Data.FI logo">
            <a:extLst>
              <a:ext uri="{FF2B5EF4-FFF2-40B4-BE49-F238E27FC236}">
                <a16:creationId xmlns:a16="http://schemas.microsoft.com/office/drawing/2014/main" id="{96FBE0CB-3914-45FA-878D-2E60C46BB56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4" name="Picture 13" descr="USAID logo">
            <a:extLst>
              <a:ext uri="{FF2B5EF4-FFF2-40B4-BE49-F238E27FC236}">
                <a16:creationId xmlns:a16="http://schemas.microsoft.com/office/drawing/2014/main" id="{3319DB03-7A78-433A-991B-EB7538B2E589}"/>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594932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al Slide Turquoi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C1FAE1-B68B-4B9F-98C6-EAB6FF3F8EAE}"/>
              </a:ext>
            </a:extLst>
          </p:cNvPr>
          <p:cNvSpPr/>
          <p:nvPr userDrawn="1"/>
        </p:nvSpPr>
        <p:spPr>
          <a:xfrm>
            <a:off x="1" y="1907259"/>
            <a:ext cx="12191999" cy="4950741"/>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PEPFAR logo">
            <a:extLst>
              <a:ext uri="{FF2B5EF4-FFF2-40B4-BE49-F238E27FC236}">
                <a16:creationId xmlns:a16="http://schemas.microsoft.com/office/drawing/2014/main" id="{0B40E908-DB62-494F-9DF6-84DF328439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0" name="Picture 9" descr="Data.FI logo">
            <a:extLst>
              <a:ext uri="{FF2B5EF4-FFF2-40B4-BE49-F238E27FC236}">
                <a16:creationId xmlns:a16="http://schemas.microsoft.com/office/drawing/2014/main" id="{7A467159-BC53-425C-BF70-2B954A6BED9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3F177C18-62BC-4D47-9ACB-59E51AC46603}"/>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3625225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nal Slide Dark Teal">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4B960-357C-4A92-9B37-4BC0369D69D0}"/>
              </a:ext>
            </a:extLst>
          </p:cNvPr>
          <p:cNvSpPr/>
          <p:nvPr userDrawn="1"/>
        </p:nvSpPr>
        <p:spPr>
          <a:xfrm>
            <a:off x="1" y="1907259"/>
            <a:ext cx="12191999" cy="4950741"/>
          </a:xfrm>
          <a:prstGeom prst="rect">
            <a:avLst/>
          </a:prstGeom>
          <a:solidFill>
            <a:srgbClr val="016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PEPFAR logo">
            <a:extLst>
              <a:ext uri="{FF2B5EF4-FFF2-40B4-BE49-F238E27FC236}">
                <a16:creationId xmlns:a16="http://schemas.microsoft.com/office/drawing/2014/main" id="{9B99D0F3-E794-464F-B5AD-271993030CE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10" name="Picture 9" descr="Data.FI logo">
            <a:extLst>
              <a:ext uri="{FF2B5EF4-FFF2-40B4-BE49-F238E27FC236}">
                <a16:creationId xmlns:a16="http://schemas.microsoft.com/office/drawing/2014/main" id="{08AEA3B7-EFAC-403E-857F-55CCB91EAD9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22222262-8EB2-4703-BBC7-A6FB4405413F}"/>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341460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B9D9-9502-49C0-83DF-E3D098A6441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0A321991-AC03-4BF0-A157-804A09ED2F11}"/>
              </a:ext>
            </a:extLst>
          </p:cNvPr>
          <p:cNvSpPr>
            <a:spLocks noGrp="1"/>
          </p:cNvSpPr>
          <p:nvPr>
            <p:ph type="body" sz="quarter" idx="10"/>
          </p:nvPr>
        </p:nvSpPr>
        <p:spPr>
          <a:xfrm>
            <a:off x="838200" y="1524000"/>
            <a:ext cx="10515600" cy="4784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0053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Nav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358976-4EBC-4B04-8CEA-18F3AC49AFC3}"/>
              </a:ext>
            </a:extLst>
          </p:cNvPr>
          <p:cNvSpPr/>
          <p:nvPr userDrawn="1"/>
        </p:nvSpPr>
        <p:spPr>
          <a:xfrm>
            <a:off x="1" y="1907259"/>
            <a:ext cx="12191999" cy="495074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8651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nal Slide Navy Red Gradi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73C30A-72CC-410B-BDB7-0A8CBC00DE2C}"/>
              </a:ext>
            </a:extLst>
          </p:cNvPr>
          <p:cNvSpPr/>
          <p:nvPr userDrawn="1"/>
        </p:nvSpPr>
        <p:spPr>
          <a:xfrm>
            <a:off x="2" y="1899788"/>
            <a:ext cx="12191999" cy="4958213"/>
          </a:xfrm>
          <a:prstGeom prst="rect">
            <a:avLst/>
          </a:prstGeom>
          <a:gradFill>
            <a:gsLst>
              <a:gs pos="5000">
                <a:srgbClr val="860B10"/>
              </a:gs>
              <a:gs pos="58000">
                <a:srgbClr val="242054"/>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PEPFAR logo">
            <a:extLst>
              <a:ext uri="{FF2B5EF4-FFF2-40B4-BE49-F238E27FC236}">
                <a16:creationId xmlns:a16="http://schemas.microsoft.com/office/drawing/2014/main" id="{17D4CCDC-F0F8-4742-8303-E7BE40CF42D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90" y="438577"/>
            <a:ext cx="1875598" cy="1103848"/>
          </a:xfrm>
          <a:prstGeom prst="rect">
            <a:avLst/>
          </a:prstGeom>
        </p:spPr>
      </p:pic>
      <p:pic>
        <p:nvPicPr>
          <p:cNvPr id="9" name="Picture 8" descr="Data.FI logo">
            <a:extLst>
              <a:ext uri="{FF2B5EF4-FFF2-40B4-BE49-F238E27FC236}">
                <a16:creationId xmlns:a16="http://schemas.microsoft.com/office/drawing/2014/main" id="{64BEB375-2A2A-47E4-9D5A-269302CD4F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28101" y="769364"/>
            <a:ext cx="1666041" cy="621528"/>
          </a:xfrm>
          <a:prstGeom prst="rect">
            <a:avLst/>
          </a:prstGeom>
        </p:spPr>
      </p:pic>
      <p:pic>
        <p:nvPicPr>
          <p:cNvPr id="11" name="Picture 10" descr="USAID logo">
            <a:extLst>
              <a:ext uri="{FF2B5EF4-FFF2-40B4-BE49-F238E27FC236}">
                <a16:creationId xmlns:a16="http://schemas.microsoft.com/office/drawing/2014/main" id="{10E7B88D-2668-4FB5-B919-4FEC95312D65}"/>
              </a:ext>
            </a:extLst>
          </p:cNvPr>
          <p:cNvPicPr>
            <a:picLocks noChangeAspect="1"/>
          </p:cNvPicPr>
          <p:nvPr userDrawn="1"/>
        </p:nvPicPr>
        <p:blipFill rotWithShape="1">
          <a:blip r:embed="rId4"/>
          <a:srcRect l="10745" r="9131"/>
          <a:stretch/>
        </p:blipFill>
        <p:spPr>
          <a:xfrm>
            <a:off x="4581832" y="382692"/>
            <a:ext cx="2733367" cy="1327035"/>
          </a:xfrm>
          <a:prstGeom prst="rect">
            <a:avLst/>
          </a:prstGeom>
        </p:spPr>
      </p:pic>
    </p:spTree>
    <p:extLst>
      <p:ext uri="{BB962C8B-B14F-4D97-AF65-F5344CB8AC3E}">
        <p14:creationId xmlns:p14="http://schemas.microsoft.com/office/powerpoint/2010/main" val="3633236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496D-DB5F-4D5D-A315-3241A35BBEDE}"/>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20322FF9-F844-4C62-8040-88C74FD4E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F9521275-B2C8-48F1-B374-EBA0EE7FA208}"/>
              </a:ext>
            </a:extLst>
          </p:cNvPr>
          <p:cNvSpPr>
            <a:spLocks noGrp="1"/>
          </p:cNvSpPr>
          <p:nvPr>
            <p:ph type="dt" sz="half" idx="10"/>
          </p:nvPr>
        </p:nvSpPr>
        <p:spPr/>
        <p:txBody>
          <a:bodyPr/>
          <a:lstStyle/>
          <a:p>
            <a:fld id="{14448E53-EB8F-4D22-94E0-DE01984753CE}" type="datetimeFigureOut">
              <a:rPr lang="en-KE" smtClean="0"/>
              <a:t>01/07/2020</a:t>
            </a:fld>
            <a:endParaRPr lang="en-KE"/>
          </a:p>
        </p:txBody>
      </p:sp>
      <p:sp>
        <p:nvSpPr>
          <p:cNvPr id="5" name="Footer Placeholder 4">
            <a:extLst>
              <a:ext uri="{FF2B5EF4-FFF2-40B4-BE49-F238E27FC236}">
                <a16:creationId xmlns:a16="http://schemas.microsoft.com/office/drawing/2014/main" id="{D99E43BF-D51F-4523-A2FF-E2816F8CCB59}"/>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FBB626F-183F-4ABD-8189-4168139960F5}"/>
              </a:ext>
            </a:extLst>
          </p:cNvPr>
          <p:cNvSpPr>
            <a:spLocks noGrp="1"/>
          </p:cNvSpPr>
          <p:nvPr>
            <p:ph type="sldNum" sz="quarter" idx="12"/>
          </p:nvPr>
        </p:nvSpPr>
        <p:spPr/>
        <p:txBody>
          <a:bodyPr/>
          <a:lstStyle/>
          <a:p>
            <a:fld id="{603D3D35-1C6B-40A6-AC0C-2D1574859460}" type="slidenum">
              <a:rPr lang="en-KE" smtClean="0"/>
              <a:t>‹#›</a:t>
            </a:fld>
            <a:endParaRPr lang="en-KE"/>
          </a:p>
        </p:txBody>
      </p:sp>
    </p:spTree>
    <p:extLst>
      <p:ext uri="{BB962C8B-B14F-4D97-AF65-F5344CB8AC3E}">
        <p14:creationId xmlns:p14="http://schemas.microsoft.com/office/powerpoint/2010/main" val="2810210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4" y="1393204"/>
            <a:ext cx="11522236" cy="5124141"/>
          </a:xfrm>
        </p:spPr>
        <p:txBody>
          <a:bodyPr/>
          <a:lstStyle>
            <a:lvl1pPr marL="266730" indent="-266730">
              <a:lnSpc>
                <a:spcPct val="100000"/>
              </a:lnSpc>
              <a:spcBef>
                <a:spcPts val="0"/>
              </a:spcBef>
              <a:spcAft>
                <a:spcPts val="1200"/>
              </a:spcAft>
              <a:buClr>
                <a:schemeClr val="accent1"/>
              </a:buClr>
              <a:buFont typeface="Arial" panose="020B0604020202020204" pitchFamily="34" charset="0"/>
              <a:buChar char="•"/>
              <a:defRPr sz="3400">
                <a:solidFill>
                  <a:schemeClr val="tx1">
                    <a:lumMod val="50000"/>
                    <a:lumOff val="50000"/>
                  </a:schemeClr>
                </a:solidFill>
              </a:defRPr>
            </a:lvl1pPr>
            <a:lvl2pPr marL="630313" indent="-363581">
              <a:lnSpc>
                <a:spcPct val="100000"/>
              </a:lnSpc>
              <a:spcBef>
                <a:spcPts val="0"/>
              </a:spcBef>
              <a:spcAft>
                <a:spcPts val="1200"/>
              </a:spcAft>
              <a:buClr>
                <a:schemeClr val="accent2"/>
              </a:buClr>
              <a:buFont typeface="Arial" panose="020B0604020202020204" pitchFamily="34" charset="0"/>
              <a:buChar char="•"/>
              <a:defRPr sz="3400">
                <a:solidFill>
                  <a:schemeClr val="tx1">
                    <a:lumMod val="50000"/>
                    <a:lumOff val="50000"/>
                  </a:schemeClr>
                </a:solidFill>
              </a:defRPr>
            </a:lvl2pPr>
            <a:lvl3pPr marL="985956" indent="-355643">
              <a:lnSpc>
                <a:spcPct val="100000"/>
              </a:lnSpc>
              <a:spcBef>
                <a:spcPts val="0"/>
              </a:spcBef>
              <a:spcAft>
                <a:spcPts val="1200"/>
              </a:spcAft>
              <a:buClr>
                <a:schemeClr val="accent3"/>
              </a:buClr>
              <a:buFont typeface="Arial" panose="020B0604020202020204" pitchFamily="34" charset="0"/>
              <a:buChar char="•"/>
              <a:defRPr sz="3200">
                <a:solidFill>
                  <a:schemeClr val="tx1">
                    <a:lumMod val="50000"/>
                    <a:lumOff val="50000"/>
                  </a:schemeClr>
                </a:solidFill>
              </a:defRPr>
            </a:lvl3pPr>
            <a:lvl4pPr marL="1438445" indent="-452492">
              <a:lnSpc>
                <a:spcPct val="100000"/>
              </a:lnSpc>
              <a:spcBef>
                <a:spcPts val="0"/>
              </a:spcBef>
              <a:spcAft>
                <a:spcPts val="1200"/>
              </a:spcAft>
              <a:buClr>
                <a:schemeClr val="accent4"/>
              </a:buClr>
              <a:buFont typeface="Arial" panose="020B0604020202020204" pitchFamily="34" charset="0"/>
              <a:buChar char="•"/>
              <a:defRPr sz="2800">
                <a:solidFill>
                  <a:schemeClr val="tx1">
                    <a:lumMod val="50000"/>
                    <a:lumOff val="50000"/>
                  </a:schemeClr>
                </a:solidFill>
              </a:defRPr>
            </a:lvl4pPr>
            <a:lvl5pPr marL="1794088" indent="-355643">
              <a:lnSpc>
                <a:spcPct val="100000"/>
              </a:lnSpc>
              <a:spcBef>
                <a:spcPts val="0"/>
              </a:spcBef>
              <a:spcAft>
                <a:spcPts val="1200"/>
              </a:spcAft>
              <a:buClr>
                <a:schemeClr val="accent5"/>
              </a:buClr>
              <a:buFont typeface="Arial" panose="020B0604020202020204" pitchFamily="34" charset="0"/>
              <a:buChar char="•"/>
              <a:defRPr sz="2800">
                <a:solidFill>
                  <a:schemeClr val="tx1">
                    <a:lumMod val="50000"/>
                    <a:lumOff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hasCustomPrompt="1"/>
          </p:nvPr>
        </p:nvSpPr>
        <p:spPr>
          <a:xfrm>
            <a:off x="334801" y="334803"/>
            <a:ext cx="11521785" cy="304391"/>
          </a:xfrm>
        </p:spPr>
        <p:txBody>
          <a:bodyPr/>
          <a:lstStyle>
            <a:lvl1pPr>
              <a:defRPr baseline="0">
                <a:solidFill>
                  <a:schemeClr val="accent1"/>
                </a:solidFill>
              </a:defRPr>
            </a:lvl1pPr>
          </a:lstStyle>
          <a:p>
            <a:r>
              <a:rPr lang="en-US"/>
              <a:t>Standard Slide with large text - Click to change</a:t>
            </a:r>
            <a:endParaRPr lang="en-GB"/>
          </a:p>
        </p:txBody>
      </p:sp>
      <p:sp>
        <p:nvSpPr>
          <p:cNvPr id="12" name="Slide Number Placeholder 5"/>
          <p:cNvSpPr>
            <a:spLocks noGrp="1"/>
          </p:cNvSpPr>
          <p:nvPr>
            <p:ph type="sldNum" sz="quarter" idx="4"/>
          </p:nvPr>
        </p:nvSpPr>
        <p:spPr>
          <a:xfrm>
            <a:off x="11211873" y="6654089"/>
            <a:ext cx="645169" cy="141167"/>
          </a:xfrm>
          <a:prstGeom prst="rect">
            <a:avLst/>
          </a:prstGeom>
        </p:spPr>
        <p:txBody>
          <a:bodyPr anchor="ctr"/>
          <a:lstStyle>
            <a:lvl1pPr algn="r">
              <a:defRPr sz="7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2" name="Footer Placeholder 1">
            <a:extLst>
              <a:ext uri="{FF2B5EF4-FFF2-40B4-BE49-F238E27FC236}">
                <a16:creationId xmlns:a16="http://schemas.microsoft.com/office/drawing/2014/main" id="{21D407B3-BE8D-49EF-8CF1-3EF7E70D2547}"/>
              </a:ext>
            </a:extLst>
          </p:cNvPr>
          <p:cNvSpPr>
            <a:spLocks noGrp="1"/>
          </p:cNvSpPr>
          <p:nvPr>
            <p:ph type="ftr" sz="quarter" idx="11"/>
          </p:nvPr>
        </p:nvSpPr>
        <p:spPr/>
        <p:txBody>
          <a:bodyPr/>
          <a:lstStyle/>
          <a:p>
            <a:r>
              <a:rPr lang="en-GB" dirty="0"/>
              <a:t>Title goes here</a:t>
            </a:r>
          </a:p>
        </p:txBody>
      </p:sp>
    </p:spTree>
    <p:extLst>
      <p:ext uri="{BB962C8B-B14F-4D97-AF65-F5344CB8AC3E}">
        <p14:creationId xmlns:p14="http://schemas.microsoft.com/office/powerpoint/2010/main" val="4062659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Column Content layout">
    <p:spTree>
      <p:nvGrpSpPr>
        <p:cNvPr id="1" name=""/>
        <p:cNvGrpSpPr/>
        <p:nvPr/>
      </p:nvGrpSpPr>
      <p:grpSpPr>
        <a:xfrm>
          <a:off x="0" y="0"/>
          <a:ext cx="0" cy="0"/>
          <a:chOff x="0" y="0"/>
          <a:chExt cx="0" cy="0"/>
        </a:xfrm>
      </p:grpSpPr>
      <p:sp>
        <p:nvSpPr>
          <p:cNvPr id="9" name="Title 1"/>
          <p:cNvSpPr>
            <a:spLocks noGrp="1"/>
          </p:cNvSpPr>
          <p:nvPr>
            <p:ph type="title"/>
          </p:nvPr>
        </p:nvSpPr>
        <p:spPr>
          <a:xfrm>
            <a:off x="334801" y="334803"/>
            <a:ext cx="11521785" cy="304391"/>
          </a:xfrm>
        </p:spPr>
        <p:txBody>
          <a:bodyPr/>
          <a:lstStyle/>
          <a:p>
            <a:r>
              <a:rPr lang="en-US"/>
              <a:t>Click to edit Master title style</a:t>
            </a:r>
            <a:endParaRPr lang="en-GB"/>
          </a:p>
        </p:txBody>
      </p:sp>
      <p:cxnSp>
        <p:nvCxnSpPr>
          <p:cNvPr id="10" name="Straight Connector 9"/>
          <p:cNvCxnSpPr/>
          <p:nvPr userDrawn="1"/>
        </p:nvCxnSpPr>
        <p:spPr>
          <a:xfrm>
            <a:off x="6096000" y="1393200"/>
            <a:ext cx="0" cy="504739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4"/>
          </p:nvPr>
        </p:nvSpPr>
        <p:spPr>
          <a:xfrm>
            <a:off x="6540117" y="1393829"/>
            <a:ext cx="5315822" cy="5078693"/>
          </a:xfrm>
        </p:spPr>
        <p:txBody>
          <a:bodyPr/>
          <a:lstStyle>
            <a:lvl1pPr>
              <a:defRPr sz="1600"/>
            </a:lvl1pPr>
            <a:lvl2pPr>
              <a:defRPr sz="16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hart Placeholder 11"/>
          <p:cNvSpPr>
            <a:spLocks noGrp="1"/>
          </p:cNvSpPr>
          <p:nvPr>
            <p:ph type="chart" sz="quarter" idx="15" hasCustomPrompt="1"/>
          </p:nvPr>
        </p:nvSpPr>
        <p:spPr>
          <a:xfrm>
            <a:off x="334804" y="1393200"/>
            <a:ext cx="5317084" cy="5079386"/>
          </a:xfrm>
        </p:spPr>
        <p:txBody>
          <a:bodyPr/>
          <a:lstStyle>
            <a:lvl1pPr marL="0" indent="0">
              <a:buNone/>
              <a:defRPr/>
            </a:lvl1pPr>
          </a:lstStyle>
          <a:p>
            <a:r>
              <a:rPr lang="en-AU" dirty="0"/>
              <a:t>Insert Chart</a:t>
            </a:r>
          </a:p>
        </p:txBody>
      </p:sp>
      <p:sp>
        <p:nvSpPr>
          <p:cNvPr id="15" name="Slide Number Placeholder 5"/>
          <p:cNvSpPr>
            <a:spLocks noGrp="1"/>
          </p:cNvSpPr>
          <p:nvPr>
            <p:ph type="sldNum" sz="quarter" idx="4"/>
          </p:nvPr>
        </p:nvSpPr>
        <p:spPr>
          <a:xfrm>
            <a:off x="11211873" y="6654089"/>
            <a:ext cx="645169" cy="141167"/>
          </a:xfrm>
          <a:prstGeom prst="rect">
            <a:avLst/>
          </a:prstGeom>
        </p:spPr>
        <p:txBody>
          <a:bodyPr anchor="ctr"/>
          <a:lstStyle>
            <a:lvl1pPr algn="r">
              <a:defRPr sz="7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6" name="Text Placeholder 3"/>
          <p:cNvSpPr>
            <a:spLocks noGrp="1"/>
          </p:cNvSpPr>
          <p:nvPr>
            <p:ph type="body" sz="quarter" idx="10"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2" name="Footer Placeholder 1">
            <a:extLst>
              <a:ext uri="{FF2B5EF4-FFF2-40B4-BE49-F238E27FC236}">
                <a16:creationId xmlns:a16="http://schemas.microsoft.com/office/drawing/2014/main" id="{1E2C598F-D1F4-416A-9331-FEC71CA92614}"/>
              </a:ext>
            </a:extLst>
          </p:cNvPr>
          <p:cNvSpPr>
            <a:spLocks noGrp="1"/>
          </p:cNvSpPr>
          <p:nvPr>
            <p:ph type="ftr" sz="quarter" idx="16"/>
          </p:nvPr>
        </p:nvSpPr>
        <p:spPr/>
        <p:txBody>
          <a:bodyPr/>
          <a:lstStyle/>
          <a:p>
            <a:r>
              <a:rPr lang="en-GB" dirty="0"/>
              <a:t>Title goes here</a:t>
            </a:r>
          </a:p>
        </p:txBody>
      </p:sp>
    </p:spTree>
    <p:extLst>
      <p:ext uri="{BB962C8B-B14F-4D97-AF65-F5344CB8AC3E}">
        <p14:creationId xmlns:p14="http://schemas.microsoft.com/office/powerpoint/2010/main" val="3644459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bg2">
                <a:alpha val="95000"/>
                <a:lumMod val="55000"/>
              </a:schemeClr>
            </a:gs>
            <a:gs pos="58000">
              <a:schemeClr val="tx1"/>
            </a:gs>
          </a:gsLst>
          <a:lin ang="7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DE6567D-CF4D-8841-B9BA-323C2A0EEB8E}"/>
              </a:ext>
            </a:extLst>
          </p:cNvPr>
          <p:cNvSpPr/>
          <p:nvPr userDrawn="1"/>
        </p:nvSpPr>
        <p:spPr>
          <a:xfrm>
            <a:off x="0" y="5327374"/>
            <a:ext cx="12192000" cy="153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6A995-5A8D-684F-B52B-829E858ECA07}"/>
              </a:ext>
            </a:extLst>
          </p:cNvPr>
          <p:cNvSpPr>
            <a:spLocks noGrp="1"/>
          </p:cNvSpPr>
          <p:nvPr>
            <p:ph type="ctrTitle"/>
          </p:nvPr>
        </p:nvSpPr>
        <p:spPr>
          <a:xfrm>
            <a:off x="1833769" y="509726"/>
            <a:ext cx="8524461" cy="2387600"/>
          </a:xfrm>
        </p:spPr>
        <p:txBody>
          <a:bodyPr anchor="b"/>
          <a:lstStyle>
            <a:lvl1pPr algn="ctr">
              <a:defRPr sz="6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22E2663-D0D3-9548-89ED-65AB0F5EC1CE}"/>
              </a:ext>
            </a:extLst>
          </p:cNvPr>
          <p:cNvSpPr>
            <a:spLocks noGrp="1"/>
          </p:cNvSpPr>
          <p:nvPr>
            <p:ph type="subTitle" idx="1"/>
          </p:nvPr>
        </p:nvSpPr>
        <p:spPr>
          <a:xfrm>
            <a:off x="1966291" y="3224592"/>
            <a:ext cx="8259416" cy="1455771"/>
          </a:xfrm>
        </p:spPr>
        <p:txBody>
          <a:bodyPr/>
          <a:lstStyle>
            <a:lvl1pPr marL="0" indent="0" algn="ctr">
              <a:buNone/>
              <a:defRPr sz="24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6AEBA-9EBD-C249-AA7B-6FA17B315936}"/>
              </a:ext>
            </a:extLst>
          </p:cNvPr>
          <p:cNvSpPr>
            <a:spLocks noGrp="1"/>
          </p:cNvSpPr>
          <p:nvPr>
            <p:ph type="dt" sz="half" idx="10"/>
          </p:nvPr>
        </p:nvSpPr>
        <p:spPr/>
        <p:txBody>
          <a:bodyPr/>
          <a:lstStyle/>
          <a:p>
            <a:fld id="{EE993F9F-9AAE-9145-A2AC-D5B223B953D5}" type="datetime1">
              <a:rPr lang="en-US" smtClean="0"/>
              <a:t>7/1/2020</a:t>
            </a:fld>
            <a:endParaRPr lang="en-US"/>
          </a:p>
        </p:txBody>
      </p:sp>
      <p:sp>
        <p:nvSpPr>
          <p:cNvPr id="5" name="Footer Placeholder 4">
            <a:extLst>
              <a:ext uri="{FF2B5EF4-FFF2-40B4-BE49-F238E27FC236}">
                <a16:creationId xmlns:a16="http://schemas.microsoft.com/office/drawing/2014/main" id="{D4505D04-AA75-1A44-B883-4AC6A84E3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0ACF4-602E-BB4D-A483-5FD069F295F4}"/>
              </a:ext>
            </a:extLst>
          </p:cNvPr>
          <p:cNvSpPr>
            <a:spLocks noGrp="1"/>
          </p:cNvSpPr>
          <p:nvPr>
            <p:ph type="sldNum" sz="quarter" idx="12"/>
          </p:nvPr>
        </p:nvSpPr>
        <p:spPr/>
        <p:txBody>
          <a:bodyPr/>
          <a:lstStyle/>
          <a:p>
            <a:fld id="{4B54FE1A-8A06-E846-9B18-517AFB5E5603}" type="slidenum">
              <a:rPr lang="en-US" smtClean="0"/>
              <a:t>‹#›</a:t>
            </a:fld>
            <a:endParaRPr lang="en-US"/>
          </a:p>
        </p:txBody>
      </p:sp>
      <p:cxnSp>
        <p:nvCxnSpPr>
          <p:cNvPr id="10" name="Straight Connector 9">
            <a:extLst>
              <a:ext uri="{FF2B5EF4-FFF2-40B4-BE49-F238E27FC236}">
                <a16:creationId xmlns:a16="http://schemas.microsoft.com/office/drawing/2014/main" id="{52047690-1F05-A741-A098-3486C69B1B1E}"/>
              </a:ext>
            </a:extLst>
          </p:cNvPr>
          <p:cNvCxnSpPr>
            <a:cxnSpLocks/>
          </p:cNvCxnSpPr>
          <p:nvPr userDrawn="1"/>
        </p:nvCxnSpPr>
        <p:spPr>
          <a:xfrm flipH="1" flipV="1">
            <a:off x="2438398" y="3060958"/>
            <a:ext cx="7315202" cy="1513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4C96281-381D-6B44-B773-DB828BE26689}"/>
              </a:ext>
            </a:extLst>
          </p:cNvPr>
          <p:cNvPicPr>
            <a:picLocks noChangeAspect="1"/>
          </p:cNvPicPr>
          <p:nvPr userDrawn="1"/>
        </p:nvPicPr>
        <p:blipFill>
          <a:blip r:embed="rId2"/>
          <a:stretch>
            <a:fillRect/>
          </a:stretch>
        </p:blipFill>
        <p:spPr>
          <a:xfrm>
            <a:off x="1164533" y="5607783"/>
            <a:ext cx="2839010" cy="850121"/>
          </a:xfrm>
          <a:prstGeom prst="rect">
            <a:avLst/>
          </a:prstGeom>
        </p:spPr>
      </p:pic>
      <p:pic>
        <p:nvPicPr>
          <p:cNvPr id="11" name="Picture 10">
            <a:extLst>
              <a:ext uri="{FF2B5EF4-FFF2-40B4-BE49-F238E27FC236}">
                <a16:creationId xmlns:a16="http://schemas.microsoft.com/office/drawing/2014/main" id="{FD518AA7-0E48-407F-A1B4-5E97B8D4C421}"/>
              </a:ext>
            </a:extLst>
          </p:cNvPr>
          <p:cNvPicPr>
            <a:picLocks noChangeAspect="1"/>
          </p:cNvPicPr>
          <p:nvPr userDrawn="1"/>
        </p:nvPicPr>
        <p:blipFill>
          <a:blip r:embed="rId3"/>
          <a:stretch>
            <a:fillRect/>
          </a:stretch>
        </p:blipFill>
        <p:spPr>
          <a:xfrm>
            <a:off x="8871202" y="5703660"/>
            <a:ext cx="1764796" cy="658369"/>
          </a:xfrm>
          <a:prstGeom prst="rect">
            <a:avLst/>
          </a:prstGeom>
        </p:spPr>
      </p:pic>
    </p:spTree>
    <p:extLst>
      <p:ext uri="{BB962C8B-B14F-4D97-AF65-F5344CB8AC3E}">
        <p14:creationId xmlns:p14="http://schemas.microsoft.com/office/powerpoint/2010/main" val="4121222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027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
    <p:bg>
      <p:bgPr>
        <a:gradFill>
          <a:gsLst>
            <a:gs pos="0">
              <a:schemeClr val="bg2">
                <a:alpha val="95000"/>
                <a:lumMod val="55000"/>
              </a:schemeClr>
            </a:gs>
            <a:gs pos="58000">
              <a:schemeClr val="tx1"/>
            </a:gs>
          </a:gsLst>
          <a:lin ang="7200000" scaled="0"/>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8E861-5415-5D47-B59A-10CDBE5DD7CA}"/>
              </a:ext>
            </a:extLst>
          </p:cNvPr>
          <p:cNvSpPr>
            <a:spLocks noGrp="1"/>
          </p:cNvSpPr>
          <p:nvPr>
            <p:ph type="dt" sz="half" idx="10"/>
          </p:nvPr>
        </p:nvSpPr>
        <p:spPr/>
        <p:txBody>
          <a:bodyPr/>
          <a:lstStyle/>
          <a:p>
            <a:fld id="{DED70211-AA17-6348-B57E-9B7FCB2D1BFD}" type="datetime1">
              <a:rPr lang="en-US" smtClean="0"/>
              <a:t>7/1/2020</a:t>
            </a:fld>
            <a:endParaRPr lang="en-US"/>
          </a:p>
        </p:txBody>
      </p:sp>
      <p:sp>
        <p:nvSpPr>
          <p:cNvPr id="3" name="Footer Placeholder 2">
            <a:extLst>
              <a:ext uri="{FF2B5EF4-FFF2-40B4-BE49-F238E27FC236}">
                <a16:creationId xmlns:a16="http://schemas.microsoft.com/office/drawing/2014/main" id="{2970FCEB-0DCD-8649-8D0D-0477AA479D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19648-E316-F342-A281-B6FDA6FD8030}"/>
              </a:ext>
            </a:extLst>
          </p:cNvPr>
          <p:cNvSpPr>
            <a:spLocks noGrp="1"/>
          </p:cNvSpPr>
          <p:nvPr>
            <p:ph type="sldNum" sz="quarter" idx="12"/>
          </p:nvPr>
        </p:nvSpPr>
        <p:spPr/>
        <p:txBody>
          <a:bodyPr/>
          <a:lstStyle/>
          <a:p>
            <a:fld id="{4B54FE1A-8A06-E846-9B18-517AFB5E5603}" type="slidenum">
              <a:rPr lang="en-US" smtClean="0"/>
              <a:t>‹#›</a:t>
            </a:fld>
            <a:endParaRPr lang="en-US"/>
          </a:p>
        </p:txBody>
      </p:sp>
      <p:sp>
        <p:nvSpPr>
          <p:cNvPr id="8" name="Content Placeholder 2">
            <a:extLst>
              <a:ext uri="{FF2B5EF4-FFF2-40B4-BE49-F238E27FC236}">
                <a16:creationId xmlns:a16="http://schemas.microsoft.com/office/drawing/2014/main" id="{135AC6A9-CEF9-7A46-82C0-28823090C496}"/>
              </a:ext>
            </a:extLst>
          </p:cNvPr>
          <p:cNvSpPr>
            <a:spLocks noGrp="1"/>
          </p:cNvSpPr>
          <p:nvPr>
            <p:ph idx="1"/>
          </p:nvPr>
        </p:nvSpPr>
        <p:spPr>
          <a:xfrm>
            <a:off x="838200" y="2816352"/>
            <a:ext cx="10515600" cy="3262825"/>
          </a:xfrm>
        </p:spPr>
        <p:txBody>
          <a:bodyPr>
            <a:normAutofit/>
          </a:bodyPr>
          <a:lstStyle>
            <a:lvl1pPr marL="0" indent="0" algn="l">
              <a:lnSpc>
                <a:spcPct val="100000"/>
              </a:lnSpc>
              <a:buNone/>
              <a:defRPr sz="1400" b="0" i="0" cap="none" baseline="0">
                <a:solidFill>
                  <a:schemeClr val="bg1"/>
                </a:solidFill>
                <a:latin typeface="Arial" panose="020B0604020202020204" pitchFamily="34" charset="0"/>
                <a:cs typeface="Arial" panose="020B0604020202020204" pitchFamily="34" charset="0"/>
              </a:defRPr>
            </a:lvl1pPr>
            <a:lvl2pPr marL="0" indent="0">
              <a:lnSpc>
                <a:spcPct val="100000"/>
              </a:lnSpc>
              <a:spcBef>
                <a:spcPts val="2300"/>
              </a:spcBef>
              <a:buFontTx/>
              <a:buNone/>
              <a:defRPr sz="2000" cap="all" spc="100" baseline="0">
                <a:solidFill>
                  <a:schemeClr val="tx2"/>
                </a:solidFill>
                <a:latin typeface="+mj-lt"/>
              </a:defRPr>
            </a:lvl2pPr>
            <a:lvl3pPr marL="228600" indent="-228600">
              <a:spcBef>
                <a:spcPts val="1100"/>
              </a:spcBef>
              <a:buFont typeface="Arial" panose="020B0604020202020204" pitchFamily="34" charset="0"/>
              <a:buChar char="•"/>
              <a:defRPr sz="1800"/>
            </a:lvl3pPr>
            <a:lvl4pPr marL="502920" indent="-228600">
              <a:buFont typeface="Courier New" panose="02070309020205020404" pitchFamily="49" charset="0"/>
              <a:buChar char="o"/>
              <a:defRPr sz="1800"/>
            </a:lvl4pPr>
            <a:lvl5pPr marL="1234440" indent="-228600">
              <a:buFont typeface="Courier New" panose="02070309020205020404" pitchFamily="49" charset="0"/>
              <a:buChar char="o"/>
              <a:defRPr/>
            </a:lvl5pPr>
          </a:lstStyle>
          <a:p>
            <a:pPr lvl="0"/>
            <a:r>
              <a:rPr lang="en-US"/>
              <a:t>Click to edit Master text styles</a:t>
            </a:r>
          </a:p>
        </p:txBody>
      </p:sp>
    </p:spTree>
    <p:extLst>
      <p:ext uri="{BB962C8B-B14F-4D97-AF65-F5344CB8AC3E}">
        <p14:creationId xmlns:p14="http://schemas.microsoft.com/office/powerpoint/2010/main" val="17317083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CDB2-48DE-4627-968F-A852143A5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01ACF1-828A-4C84-BE09-9E33C6CB4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F62E0-79AB-4C4A-BA51-A6B2D96D70DF}"/>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DC93BDA6-3A6E-4EC8-BA50-7BCC59AFE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E43480-1872-429F-923C-0961E8694DB5}"/>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4133552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0507-2709-41CF-AB42-0CF66717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77320-48F2-4DD3-8E49-6C8BAC40F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3FF01-DEB4-4277-80F8-C0D7C0AB8A6B}"/>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B36E8B27-4997-4460-95C2-5493CA1CAC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104E6E-53A9-4BE5-A14C-D95E72A9E0BA}"/>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425802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subtitle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a:xfrm>
            <a:off x="838200" y="365130"/>
            <a:ext cx="10515600" cy="769442"/>
          </a:xfrm>
        </p:spPr>
        <p:txBody>
          <a:bodyPr anchor="b" anchorCtr="0"/>
          <a:lstStyle>
            <a:lvl1pPr>
              <a:defRPr>
                <a:solidFill>
                  <a:srgbClr val="EC1C24"/>
                </a:solidFill>
              </a:defRPr>
            </a:lvl1pPr>
          </a:lstStyle>
          <a:p>
            <a:r>
              <a:rPr lang="en-US" dirty="0"/>
              <a:t>Click to edit Master title style</a:t>
            </a:r>
          </a:p>
        </p:txBody>
      </p:sp>
      <p:sp>
        <p:nvSpPr>
          <p:cNvPr id="7" name="Subtitle 2">
            <a:extLst>
              <a:ext uri="{FF2B5EF4-FFF2-40B4-BE49-F238E27FC236}">
                <a16:creationId xmlns:a16="http://schemas.microsoft.com/office/drawing/2014/main" id="{4D313704-CD40-4F43-831F-94EFC2B66DBA}"/>
              </a:ext>
            </a:extLst>
          </p:cNvPr>
          <p:cNvSpPr>
            <a:spLocks noGrp="1"/>
          </p:cNvSpPr>
          <p:nvPr>
            <p:ph type="subTitle" idx="11"/>
          </p:nvPr>
        </p:nvSpPr>
        <p:spPr>
          <a:xfrm>
            <a:off x="851284" y="1135526"/>
            <a:ext cx="10502511" cy="850292"/>
          </a:xfrm>
          <a:prstGeom prst="rect">
            <a:avLst/>
          </a:prstGeom>
        </p:spPr>
        <p:txBody>
          <a:bodyPr>
            <a:normAutofit/>
          </a:bodyPr>
          <a:lstStyle>
            <a:lvl1pPr marL="0" indent="0" algn="l">
              <a:buNone/>
              <a:defRPr sz="2800" cap="none" baseline="0">
                <a:solidFill>
                  <a:srgbClr val="666666"/>
                </a:solidFill>
                <a:latin typeface="Arial Narrow" panose="020B060602020203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3752656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0054-184C-4BE5-A357-5A8195CFA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35881D-172F-4480-BB02-15E16A263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8E1AF-CE64-4AC9-B99C-47306F732E7A}"/>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241476DF-E42B-44EA-A6DD-EE08021B05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9068AD-565A-426D-A99B-18BFFACCEEDF}"/>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1246108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20B6-2566-4A31-85A5-4F7139CCA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147A4-AA7C-4616-BCB1-8A9302DC4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01C765-2947-4CAA-B3FB-8B9E36DE65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CDE2A-6FFE-48EF-9BAB-BCE5A25EC0D0}"/>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6" name="Footer Placeholder 5">
            <a:extLst>
              <a:ext uri="{FF2B5EF4-FFF2-40B4-BE49-F238E27FC236}">
                <a16:creationId xmlns:a16="http://schemas.microsoft.com/office/drawing/2014/main" id="{F077F905-D616-4F0D-AFC3-1092282B2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4BA792-11CC-4AF7-AAE5-4D9E90AAFC89}"/>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2455239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3331-8752-40CC-92C6-FEF5A1FCD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D6A341-B735-4418-8DB0-D0BB68B78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D3FDE-EA37-4300-872C-8F5BFB5FA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B25AC3-347E-40BD-90D4-B12EA1EB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BB681-FAC7-4B43-A5C3-899D147D21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61F14-E741-47EB-A13F-AAC34DBA5FEF}"/>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8" name="Footer Placeholder 7">
            <a:extLst>
              <a:ext uri="{FF2B5EF4-FFF2-40B4-BE49-F238E27FC236}">
                <a16:creationId xmlns:a16="http://schemas.microsoft.com/office/drawing/2014/main" id="{9633D2DC-5855-4C12-B570-36895D3BE9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0C7218-8906-4688-B5C7-DC9FE21FE158}"/>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2961345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0840-51AE-4661-AC2F-04D6A570F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CDA02-AB09-4A6E-9C53-5C9C3A5263DC}"/>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4" name="Footer Placeholder 3">
            <a:extLst>
              <a:ext uri="{FF2B5EF4-FFF2-40B4-BE49-F238E27FC236}">
                <a16:creationId xmlns:a16="http://schemas.microsoft.com/office/drawing/2014/main" id="{570634FA-5747-4FE4-B384-C3C6E668DD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E1AC31-A8DE-4053-9B5D-E4A563D0E97D}"/>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2241020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F91FA-2A24-42F8-9405-6BDD289A8538}"/>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3" name="Footer Placeholder 2">
            <a:extLst>
              <a:ext uri="{FF2B5EF4-FFF2-40B4-BE49-F238E27FC236}">
                <a16:creationId xmlns:a16="http://schemas.microsoft.com/office/drawing/2014/main" id="{52C61546-B135-4317-A63B-40940D0B80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AEB35D-BD48-4FB2-BAFA-4FC3A228ACCB}"/>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3250658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F0F0-119F-4FD9-B468-2C050C66A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708E8E-BE9F-4219-9750-13460F49F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B26AC-D099-42F3-85C3-813A28C7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50EF1-8A2B-46F5-A73F-4067BD78930B}"/>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6" name="Footer Placeholder 5">
            <a:extLst>
              <a:ext uri="{FF2B5EF4-FFF2-40B4-BE49-F238E27FC236}">
                <a16:creationId xmlns:a16="http://schemas.microsoft.com/office/drawing/2014/main" id="{86BCBA89-B37F-4476-8991-17E9E7C593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0600DA-AFBE-4E56-8BB8-5761BFCE406E}"/>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40964900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140B-35DC-44BE-9163-47F9777BB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F268B-0E14-4CB2-92CD-3398397FA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70586E-B05E-4241-A160-28DF76058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1E32A-9828-41E3-9BD2-4FCFAAAA71B4}"/>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6" name="Footer Placeholder 5">
            <a:extLst>
              <a:ext uri="{FF2B5EF4-FFF2-40B4-BE49-F238E27FC236}">
                <a16:creationId xmlns:a16="http://schemas.microsoft.com/office/drawing/2014/main" id="{8261B54F-55D0-42E9-8DC7-33CA91658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C2F138-6C64-44C0-9D43-989C602DA455}"/>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3112563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0112-BAD9-4385-A51A-238B73AAC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80D9E-66E7-4033-83D4-028F21B82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4FCA9-3212-467C-B496-554ED31D6C3B}"/>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D3D84E9E-9765-42A8-88E1-E635E721D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EFA50C-1586-4684-A359-63F9E7B2237F}"/>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35404497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34DFE-265A-4732-A4ED-3F82FFB6A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0B08B-F575-492A-9D2A-F85DBD0A7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37C04-9E95-40FA-B71F-7CE1DC8266EF}"/>
              </a:ext>
            </a:extLst>
          </p:cNvPr>
          <p:cNvSpPr>
            <a:spLocks noGrp="1"/>
          </p:cNvSpPr>
          <p:nvPr>
            <p:ph type="dt" sz="half" idx="10"/>
          </p:nvPr>
        </p:nvSpPr>
        <p:spPr/>
        <p:txBody>
          <a:body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70F0402A-D871-4DAC-ABEB-80ED5B1D2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403F2-F866-4F8C-9C48-21C5C00CC6F6}"/>
              </a:ext>
            </a:extLst>
          </p:cNvPr>
          <p:cNvSpPr>
            <a:spLocks noGrp="1"/>
          </p:cNvSpPr>
          <p:nvPr>
            <p:ph type="sldNum" sz="quarter" idx="12"/>
          </p:nvPr>
        </p:nvSpPr>
        <p:spPr/>
        <p:txBody>
          <a:bodyPr/>
          <a:lstStyle/>
          <a:p>
            <a:fld id="{50EDAF44-52DB-4664-AE71-BB1D5B691B86}" type="slidenum">
              <a:rPr lang="en-US" smtClean="0"/>
              <a:t>‹#›</a:t>
            </a:fld>
            <a:endParaRPr lang="en-US" dirty="0"/>
          </a:p>
        </p:txBody>
      </p:sp>
    </p:spTree>
    <p:extLst>
      <p:ext uri="{BB962C8B-B14F-4D97-AF65-F5344CB8AC3E}">
        <p14:creationId xmlns:p14="http://schemas.microsoft.com/office/powerpoint/2010/main" val="2357882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Slide - Option 3">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62400" y="5544766"/>
            <a:ext cx="7776000" cy="525294"/>
          </a:xfrm>
        </p:spPr>
        <p:txBody>
          <a:bodyPr/>
          <a:lstStyle>
            <a:lvl1pPr marL="0" indent="0" algn="l">
              <a:buNone/>
              <a:defRPr sz="2000">
                <a:solidFill>
                  <a:schemeClr val="bg1"/>
                </a:solidFill>
              </a:defRPr>
            </a:lvl1pPr>
            <a:lvl2pPr marL="457254" indent="0" algn="ctr">
              <a:buNone/>
              <a:defRPr sz="2000"/>
            </a:lvl2pPr>
            <a:lvl3pPr marL="914509" indent="0" algn="ctr">
              <a:buNone/>
              <a:defRPr sz="1802"/>
            </a:lvl3pPr>
            <a:lvl4pPr marL="1371764" indent="0" algn="ctr">
              <a:buNone/>
              <a:defRPr sz="1600"/>
            </a:lvl4pPr>
            <a:lvl5pPr marL="1829018" indent="0" algn="ctr">
              <a:buNone/>
              <a:defRPr sz="1600"/>
            </a:lvl5pPr>
            <a:lvl6pPr marL="2286273" indent="0" algn="ctr">
              <a:buNone/>
              <a:defRPr sz="1600"/>
            </a:lvl6pPr>
            <a:lvl7pPr marL="2743528" indent="0" algn="ctr">
              <a:buNone/>
              <a:defRPr sz="1600"/>
            </a:lvl7pPr>
            <a:lvl8pPr marL="3200781" indent="0" algn="ctr">
              <a:buNone/>
              <a:defRPr sz="1600"/>
            </a:lvl8pPr>
            <a:lvl9pPr marL="3658037" indent="0" algn="ctr">
              <a:buNone/>
              <a:defRPr sz="1600"/>
            </a:lvl9pPr>
          </a:lstStyle>
          <a:p>
            <a:r>
              <a:rPr lang="en-US"/>
              <a:t>00 Month 2018</a:t>
            </a:r>
            <a:endParaRPr lang="en-GB"/>
          </a:p>
        </p:txBody>
      </p:sp>
      <p:sp>
        <p:nvSpPr>
          <p:cNvPr id="2" name="Title 1"/>
          <p:cNvSpPr>
            <a:spLocks noGrp="1"/>
          </p:cNvSpPr>
          <p:nvPr>
            <p:ph type="ctrTitle" hasCustomPrompt="1"/>
          </p:nvPr>
        </p:nvSpPr>
        <p:spPr>
          <a:xfrm>
            <a:off x="662400" y="3044781"/>
            <a:ext cx="7776000" cy="2431913"/>
          </a:xfrm>
        </p:spPr>
        <p:txBody>
          <a:bodyPr anchor="b" anchorCtr="0"/>
          <a:lstStyle>
            <a:lvl1pPr algn="l">
              <a:defRPr sz="4800">
                <a:solidFill>
                  <a:schemeClr val="bg1"/>
                </a:solidFill>
              </a:defRPr>
            </a:lvl1pPr>
          </a:lstStyle>
          <a:p>
            <a:r>
              <a:rPr lang="en-US"/>
              <a:t>Presentation Title</a:t>
            </a:r>
            <a:endParaRPr lang="en-GB"/>
          </a:p>
        </p:txBody>
      </p:sp>
      <p:sp>
        <p:nvSpPr>
          <p:cNvPr id="8" name="Footer Placeholder 4"/>
          <p:cNvSpPr txBox="1">
            <a:spLocks/>
          </p:cNvSpPr>
          <p:nvPr userDrawn="1"/>
        </p:nvSpPr>
        <p:spPr>
          <a:xfrm>
            <a:off x="662401" y="6492885"/>
            <a:ext cx="5064369" cy="365125"/>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00" dirty="0"/>
              <a:t>© This material is the copyright of Palladium</a:t>
            </a:r>
            <a:endParaRPr lang="en-GB" sz="1000" dirty="0"/>
          </a:p>
        </p:txBody>
      </p:sp>
      <p:pic>
        <p:nvPicPr>
          <p:cNvPr id="13" name="Picture 12"/>
          <p:cNvPicPr>
            <a:picLocks noChangeAspect="1"/>
          </p:cNvPicPr>
          <p:nvPr userDrawn="1"/>
        </p:nvPicPr>
        <p:blipFill>
          <a:blip r:embed="rId3"/>
          <a:stretch>
            <a:fillRect/>
          </a:stretch>
        </p:blipFill>
        <p:spPr>
          <a:xfrm>
            <a:off x="338399" y="338425"/>
            <a:ext cx="1440000" cy="576931"/>
          </a:xfrm>
          <a:prstGeom prst="rect">
            <a:avLst/>
          </a:prstGeom>
        </p:spPr>
      </p:pic>
    </p:spTree>
    <p:extLst>
      <p:ext uri="{BB962C8B-B14F-4D97-AF65-F5344CB8AC3E}">
        <p14:creationId xmlns:p14="http://schemas.microsoft.com/office/powerpoint/2010/main" val="347922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Contents - short</a:t>
            </a:r>
            <a:endParaRPr lang="en-GB"/>
          </a:p>
        </p:txBody>
      </p:sp>
      <p:sp>
        <p:nvSpPr>
          <p:cNvPr id="6" name="Text Placeholder 5"/>
          <p:cNvSpPr>
            <a:spLocks noGrp="1"/>
          </p:cNvSpPr>
          <p:nvPr>
            <p:ph type="body" sz="quarter" idx="12" hasCustomPrompt="1"/>
          </p:nvPr>
        </p:nvSpPr>
        <p:spPr>
          <a:xfrm>
            <a:off x="5838094" y="969963"/>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8" name="Text Placeholder 7"/>
          <p:cNvSpPr>
            <a:spLocks noGrp="1"/>
          </p:cNvSpPr>
          <p:nvPr>
            <p:ph type="body" sz="quarter" idx="13"/>
          </p:nvPr>
        </p:nvSpPr>
        <p:spPr>
          <a:xfrm>
            <a:off x="7420713" y="955699"/>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1" name="Text Placeholder 5"/>
          <p:cNvSpPr>
            <a:spLocks noGrp="1"/>
          </p:cNvSpPr>
          <p:nvPr>
            <p:ph type="body" sz="quarter" idx="14" hasCustomPrompt="1"/>
          </p:nvPr>
        </p:nvSpPr>
        <p:spPr>
          <a:xfrm>
            <a:off x="5838094" y="1939267"/>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2" name="Text Placeholder 7"/>
          <p:cNvSpPr>
            <a:spLocks noGrp="1"/>
          </p:cNvSpPr>
          <p:nvPr>
            <p:ph type="body" sz="quarter" idx="15"/>
          </p:nvPr>
        </p:nvSpPr>
        <p:spPr>
          <a:xfrm>
            <a:off x="7420713" y="1925003"/>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3" name="Text Placeholder 5"/>
          <p:cNvSpPr>
            <a:spLocks noGrp="1"/>
          </p:cNvSpPr>
          <p:nvPr>
            <p:ph type="body" sz="quarter" idx="16" hasCustomPrompt="1"/>
          </p:nvPr>
        </p:nvSpPr>
        <p:spPr>
          <a:xfrm>
            <a:off x="5838094" y="2910794"/>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4" name="Text Placeholder 7"/>
          <p:cNvSpPr>
            <a:spLocks noGrp="1"/>
          </p:cNvSpPr>
          <p:nvPr>
            <p:ph type="body" sz="quarter" idx="17"/>
          </p:nvPr>
        </p:nvSpPr>
        <p:spPr>
          <a:xfrm>
            <a:off x="7420713" y="2896530"/>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5" name="Text Placeholder 5"/>
          <p:cNvSpPr>
            <a:spLocks noGrp="1"/>
          </p:cNvSpPr>
          <p:nvPr>
            <p:ph type="body" sz="quarter" idx="18" hasCustomPrompt="1"/>
          </p:nvPr>
        </p:nvSpPr>
        <p:spPr>
          <a:xfrm>
            <a:off x="5838094" y="3888965"/>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6" name="Text Placeholder 7"/>
          <p:cNvSpPr>
            <a:spLocks noGrp="1"/>
          </p:cNvSpPr>
          <p:nvPr>
            <p:ph type="body" sz="quarter" idx="19"/>
          </p:nvPr>
        </p:nvSpPr>
        <p:spPr>
          <a:xfrm>
            <a:off x="7420713" y="3874701"/>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7" name="Text Placeholder 5"/>
          <p:cNvSpPr>
            <a:spLocks noGrp="1"/>
          </p:cNvSpPr>
          <p:nvPr>
            <p:ph type="body" sz="quarter" idx="20" hasCustomPrompt="1"/>
          </p:nvPr>
        </p:nvSpPr>
        <p:spPr>
          <a:xfrm>
            <a:off x="5838094" y="4858205"/>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8" name="Text Placeholder 7"/>
          <p:cNvSpPr>
            <a:spLocks noGrp="1"/>
          </p:cNvSpPr>
          <p:nvPr>
            <p:ph type="body" sz="quarter" idx="21"/>
          </p:nvPr>
        </p:nvSpPr>
        <p:spPr>
          <a:xfrm>
            <a:off x="7420713" y="4843941"/>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70EC8B68-14B8-430B-958D-D1CFB8E16DCE}"/>
              </a:ext>
            </a:extLst>
          </p:cNvPr>
          <p:cNvSpPr>
            <a:spLocks noGrp="1"/>
          </p:cNvSpPr>
          <p:nvPr>
            <p:ph type="ftr" sz="quarter" idx="22"/>
          </p:nvPr>
        </p:nvSpPr>
        <p:spPr/>
        <p:txBody>
          <a:bodyPr/>
          <a:lstStyle/>
          <a:p>
            <a:r>
              <a:rPr lang="en-GB" dirty="0"/>
              <a:t>Title goes here</a:t>
            </a:r>
          </a:p>
        </p:txBody>
      </p:sp>
      <p:sp>
        <p:nvSpPr>
          <p:cNvPr id="4" name="Slide Number Placeholder 3">
            <a:extLst>
              <a:ext uri="{FF2B5EF4-FFF2-40B4-BE49-F238E27FC236}">
                <a16:creationId xmlns:a16="http://schemas.microsoft.com/office/drawing/2014/main" id="{3DC8343D-ED42-435D-91D1-0ACBCC6747FA}"/>
              </a:ext>
            </a:extLst>
          </p:cNvPr>
          <p:cNvSpPr>
            <a:spLocks noGrp="1"/>
          </p:cNvSpPr>
          <p:nvPr>
            <p:ph type="sldNum" sz="quarter" idx="23"/>
          </p:nvPr>
        </p:nvSpPr>
        <p:spPr/>
        <p:txBody>
          <a:bodyPr/>
          <a:lstStyle/>
          <a:p>
            <a:r>
              <a:rPr lang="en-GB" dirty="0"/>
              <a:t>- </a:t>
            </a:r>
            <a:fld id="{C05884CA-5403-4569-B873-2F7B596D59BB}" type="slidenum">
              <a:rPr lang="en-GB" smtClean="0"/>
              <a:pPr/>
              <a:t>‹#›</a:t>
            </a:fld>
            <a:r>
              <a:rPr lang="en-GB" dirty="0"/>
              <a:t> -</a:t>
            </a:r>
          </a:p>
        </p:txBody>
      </p:sp>
    </p:spTree>
    <p:extLst>
      <p:ext uri="{BB962C8B-B14F-4D97-AF65-F5344CB8AC3E}">
        <p14:creationId xmlns:p14="http://schemas.microsoft.com/office/powerpoint/2010/main" val="3670519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able of Contents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Contents - short</a:t>
            </a:r>
            <a:endParaRPr lang="en-GB"/>
          </a:p>
        </p:txBody>
      </p:sp>
      <p:sp>
        <p:nvSpPr>
          <p:cNvPr id="6" name="Text Placeholder 5"/>
          <p:cNvSpPr>
            <a:spLocks noGrp="1"/>
          </p:cNvSpPr>
          <p:nvPr>
            <p:ph type="body" sz="quarter" idx="12" hasCustomPrompt="1"/>
          </p:nvPr>
        </p:nvSpPr>
        <p:spPr>
          <a:xfrm>
            <a:off x="5838094" y="969963"/>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8" name="Text Placeholder 7"/>
          <p:cNvSpPr>
            <a:spLocks noGrp="1"/>
          </p:cNvSpPr>
          <p:nvPr>
            <p:ph type="body" sz="quarter" idx="13"/>
          </p:nvPr>
        </p:nvSpPr>
        <p:spPr>
          <a:xfrm>
            <a:off x="7420713" y="955699"/>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1" name="Text Placeholder 5"/>
          <p:cNvSpPr>
            <a:spLocks noGrp="1"/>
          </p:cNvSpPr>
          <p:nvPr>
            <p:ph type="body" sz="quarter" idx="14" hasCustomPrompt="1"/>
          </p:nvPr>
        </p:nvSpPr>
        <p:spPr>
          <a:xfrm>
            <a:off x="5838094" y="1939267"/>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2" name="Text Placeholder 7"/>
          <p:cNvSpPr>
            <a:spLocks noGrp="1"/>
          </p:cNvSpPr>
          <p:nvPr>
            <p:ph type="body" sz="quarter" idx="15"/>
          </p:nvPr>
        </p:nvSpPr>
        <p:spPr>
          <a:xfrm>
            <a:off x="7420713" y="1925003"/>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3" name="Text Placeholder 5"/>
          <p:cNvSpPr>
            <a:spLocks noGrp="1"/>
          </p:cNvSpPr>
          <p:nvPr>
            <p:ph type="body" sz="quarter" idx="16" hasCustomPrompt="1"/>
          </p:nvPr>
        </p:nvSpPr>
        <p:spPr>
          <a:xfrm>
            <a:off x="5838094" y="2910794"/>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4" name="Text Placeholder 7"/>
          <p:cNvSpPr>
            <a:spLocks noGrp="1"/>
          </p:cNvSpPr>
          <p:nvPr>
            <p:ph type="body" sz="quarter" idx="17"/>
          </p:nvPr>
        </p:nvSpPr>
        <p:spPr>
          <a:xfrm>
            <a:off x="7420713" y="2896530"/>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5" name="Text Placeholder 5"/>
          <p:cNvSpPr>
            <a:spLocks noGrp="1"/>
          </p:cNvSpPr>
          <p:nvPr>
            <p:ph type="body" sz="quarter" idx="18" hasCustomPrompt="1"/>
          </p:nvPr>
        </p:nvSpPr>
        <p:spPr>
          <a:xfrm>
            <a:off x="5838094" y="3888965"/>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6" name="Text Placeholder 7"/>
          <p:cNvSpPr>
            <a:spLocks noGrp="1"/>
          </p:cNvSpPr>
          <p:nvPr>
            <p:ph type="body" sz="quarter" idx="19"/>
          </p:nvPr>
        </p:nvSpPr>
        <p:spPr>
          <a:xfrm>
            <a:off x="7420713" y="3874701"/>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17" name="Text Placeholder 5"/>
          <p:cNvSpPr>
            <a:spLocks noGrp="1"/>
          </p:cNvSpPr>
          <p:nvPr>
            <p:ph type="body" sz="quarter" idx="20" hasCustomPrompt="1"/>
          </p:nvPr>
        </p:nvSpPr>
        <p:spPr>
          <a:xfrm>
            <a:off x="5838094" y="4858205"/>
            <a:ext cx="1323964" cy="939736"/>
          </a:xfrm>
        </p:spPr>
        <p:txBody>
          <a:bodyPr/>
          <a:lstStyle>
            <a:lvl1pPr marL="0" indent="0">
              <a:lnSpc>
                <a:spcPts val="7500"/>
              </a:lnSpc>
              <a:buFont typeface="Arial" panose="020B0604020202020204" pitchFamily="34" charset="0"/>
              <a:buNone/>
              <a:defRPr sz="7500">
                <a:solidFill>
                  <a:schemeClr val="accent1"/>
                </a:solidFill>
              </a:defRPr>
            </a:lvl1pPr>
          </a:lstStyle>
          <a:p>
            <a:pPr lvl="0"/>
            <a:r>
              <a:rPr lang="en-US"/>
              <a:t>#</a:t>
            </a:r>
          </a:p>
        </p:txBody>
      </p:sp>
      <p:sp>
        <p:nvSpPr>
          <p:cNvPr id="18" name="Text Placeholder 7"/>
          <p:cNvSpPr>
            <a:spLocks noGrp="1"/>
          </p:cNvSpPr>
          <p:nvPr>
            <p:ph type="body" sz="quarter" idx="21"/>
          </p:nvPr>
        </p:nvSpPr>
        <p:spPr>
          <a:xfrm>
            <a:off x="7420713" y="4843941"/>
            <a:ext cx="4436338" cy="954000"/>
          </a:xfrm>
        </p:spPr>
        <p:txBody>
          <a:bodyPr/>
          <a:lstStyle>
            <a:lvl1pPr marL="0" indent="0">
              <a:spcAft>
                <a:spcPts val="0"/>
              </a:spcAft>
              <a:buFont typeface="Arial" panose="020B0604020202020204" pitchFamily="34" charset="0"/>
              <a:buNone/>
              <a:defRPr sz="1700"/>
            </a:lvl1pPr>
            <a:lvl2pPr marL="0" indent="0">
              <a:spcAft>
                <a:spcPts val="0"/>
              </a:spcAft>
              <a:buFont typeface="Arial" panose="020B0604020202020204" pitchFamily="34" charset="0"/>
              <a:buNone/>
              <a:defRPr sz="1401"/>
            </a:lvl2pPr>
          </a:lstStyle>
          <a:p>
            <a:pPr lvl="0"/>
            <a:r>
              <a:rPr lang="en-US"/>
              <a:t>Edit Master text styles</a:t>
            </a:r>
          </a:p>
          <a:p>
            <a:pPr lvl="1"/>
            <a:r>
              <a:rPr lang="en-US"/>
              <a:t>Second level</a:t>
            </a:r>
          </a:p>
        </p:txBody>
      </p:sp>
      <p:sp>
        <p:nvSpPr>
          <p:cNvPr id="3" name="Footer Placeholder 2">
            <a:extLst>
              <a:ext uri="{FF2B5EF4-FFF2-40B4-BE49-F238E27FC236}">
                <a16:creationId xmlns:a16="http://schemas.microsoft.com/office/drawing/2014/main" id="{70EC8B68-14B8-430B-958D-D1CFB8E16DCE}"/>
              </a:ext>
            </a:extLst>
          </p:cNvPr>
          <p:cNvSpPr>
            <a:spLocks noGrp="1"/>
          </p:cNvSpPr>
          <p:nvPr>
            <p:ph type="ftr" sz="quarter" idx="22"/>
          </p:nvPr>
        </p:nvSpPr>
        <p:spPr/>
        <p:txBody>
          <a:bodyPr/>
          <a:lstStyle/>
          <a:p>
            <a:r>
              <a:rPr lang="en-GB" dirty="0"/>
              <a:t>Title goes here</a:t>
            </a:r>
          </a:p>
        </p:txBody>
      </p:sp>
      <p:sp>
        <p:nvSpPr>
          <p:cNvPr id="4" name="Slide Number Placeholder 3">
            <a:extLst>
              <a:ext uri="{FF2B5EF4-FFF2-40B4-BE49-F238E27FC236}">
                <a16:creationId xmlns:a16="http://schemas.microsoft.com/office/drawing/2014/main" id="{3DC8343D-ED42-435D-91D1-0ACBCC6747FA}"/>
              </a:ext>
            </a:extLst>
          </p:cNvPr>
          <p:cNvSpPr>
            <a:spLocks noGrp="1"/>
          </p:cNvSpPr>
          <p:nvPr>
            <p:ph type="sldNum" sz="quarter" idx="23"/>
          </p:nvPr>
        </p:nvSpPr>
        <p:spPr/>
        <p:txBody>
          <a:bodyPr/>
          <a:lstStyle/>
          <a:p>
            <a:r>
              <a:rPr lang="en-GB" dirty="0"/>
              <a:t>- </a:t>
            </a:r>
            <a:fld id="{C05884CA-5403-4569-B873-2F7B596D59BB}" type="slidenum">
              <a:rPr lang="en-GB" smtClean="0"/>
              <a:pPr/>
              <a:t>‹#›</a:t>
            </a:fld>
            <a:r>
              <a:rPr lang="en-GB" dirty="0"/>
              <a:t> -</a:t>
            </a:r>
          </a:p>
        </p:txBody>
      </p:sp>
    </p:spTree>
    <p:extLst>
      <p:ext uri="{BB962C8B-B14F-4D97-AF65-F5344CB8AC3E}">
        <p14:creationId xmlns:p14="http://schemas.microsoft.com/office/powerpoint/2010/main" val="17923124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End Slide - 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0"/>
            <a:ext cx="1360834" cy="122982"/>
          </a:xfrm>
          <a:prstGeom prst="rect">
            <a:avLst/>
          </a:prstGeom>
          <a:noFill/>
        </p:spPr>
        <p:txBody>
          <a:bodyPr wrap="square" lIns="0" tIns="0" rIns="0" bIns="0" rtlCol="0">
            <a:spAutoFit/>
          </a:bodyPr>
          <a:lstStyle/>
          <a:p>
            <a:r>
              <a:rPr lang="en-GB" sz="799" dirty="0">
                <a:solidFill>
                  <a:schemeClr val="bg1"/>
                </a:solidFill>
                <a:latin typeface="Arial" panose="020B0604020202020204" pitchFamily="34" charset="0"/>
                <a:cs typeface="Arial" panose="020B0604020202020204" pitchFamily="34" charset="0"/>
              </a:rPr>
              <a:t>© Palladium 2018</a:t>
            </a:r>
          </a:p>
        </p:txBody>
      </p:sp>
      <p:sp>
        <p:nvSpPr>
          <p:cNvPr id="8" name="Footer Placeholder 4"/>
          <p:cNvSpPr txBox="1">
            <a:spLocks/>
          </p:cNvSpPr>
          <p:nvPr userDrawn="1"/>
        </p:nvSpPr>
        <p:spPr>
          <a:xfrm>
            <a:off x="8475788"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00" dirty="0">
                <a:solidFill>
                  <a:schemeClr val="bg1"/>
                </a:solidFill>
              </a:rPr>
              <a:t>www.thepalladiumgroup.com</a:t>
            </a:r>
            <a:endParaRPr lang="en-GB" sz="1000" dirty="0">
              <a:solidFill>
                <a:schemeClr val="bg1"/>
              </a:solidFill>
            </a:endParaRPr>
          </a:p>
        </p:txBody>
      </p:sp>
      <p:sp>
        <p:nvSpPr>
          <p:cNvPr id="3" name="Text Placeholder 2"/>
          <p:cNvSpPr>
            <a:spLocks noGrp="1"/>
          </p:cNvSpPr>
          <p:nvPr>
            <p:ph type="body" sz="quarter" idx="10" hasCustomPrompt="1"/>
          </p:nvPr>
        </p:nvSpPr>
        <p:spPr>
          <a:xfrm>
            <a:off x="334801" y="4775200"/>
            <a:ext cx="6805246" cy="1277938"/>
          </a:xfrm>
        </p:spPr>
        <p:txBody>
          <a:bodyPr/>
          <a:lstStyle>
            <a:lvl1pPr marL="0" indent="0">
              <a:buNone/>
              <a:defRPr sz="1400">
                <a:solidFill>
                  <a:schemeClr val="bg1"/>
                </a:solidFill>
              </a:defRPr>
            </a:lvl1pPr>
          </a:lstStyle>
          <a:p>
            <a:pPr lvl="0"/>
            <a:r>
              <a:rPr lang="en-AU"/>
              <a:t>Contact Details (if any)</a:t>
            </a:r>
          </a:p>
        </p:txBody>
      </p:sp>
      <p:pic>
        <p:nvPicPr>
          <p:cNvPr id="7" name="Picture 6"/>
          <p:cNvPicPr>
            <a:picLocks noChangeAspect="1"/>
          </p:cNvPicPr>
          <p:nvPr userDrawn="1"/>
        </p:nvPicPr>
        <p:blipFill>
          <a:blip r:embed="rId2"/>
          <a:stretch>
            <a:fillRect/>
          </a:stretch>
        </p:blipFill>
        <p:spPr>
          <a:xfrm>
            <a:off x="1446763" y="2862657"/>
            <a:ext cx="9298474" cy="1122525"/>
          </a:xfrm>
          <a:prstGeom prst="rect">
            <a:avLst/>
          </a:prstGeom>
        </p:spPr>
      </p:pic>
    </p:spTree>
    <p:extLst>
      <p:ext uri="{BB962C8B-B14F-4D97-AF65-F5344CB8AC3E}">
        <p14:creationId xmlns:p14="http://schemas.microsoft.com/office/powerpoint/2010/main" val="37470309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A995-5A8D-684F-B52B-829E858ECA07}"/>
              </a:ext>
            </a:extLst>
          </p:cNvPr>
          <p:cNvSpPr>
            <a:spLocks noGrp="1"/>
          </p:cNvSpPr>
          <p:nvPr>
            <p:ph type="ctrTitle" hasCustomPrompt="1"/>
          </p:nvPr>
        </p:nvSpPr>
        <p:spPr>
          <a:xfrm>
            <a:off x="928718" y="685602"/>
            <a:ext cx="10334565" cy="2543087"/>
          </a:xfrm>
        </p:spPr>
        <p:txBody>
          <a:bodyPr anchor="b">
            <a:normAutofit/>
          </a:bodyPr>
          <a:lstStyle>
            <a:lvl1pPr algn="ctr">
              <a:defRPr sz="5400" baseline="0">
                <a:solidFill>
                  <a:srgbClr val="242154"/>
                </a:solidFill>
                <a:latin typeface="+mj-lt"/>
              </a:defRPr>
            </a:lvl1pPr>
          </a:lstStyle>
          <a:p>
            <a:r>
              <a:rPr lang="en-US" dirty="0"/>
              <a:t>CLICK TO EDIT MASTER TITLE STYLE</a:t>
            </a:r>
          </a:p>
        </p:txBody>
      </p:sp>
      <p:sp>
        <p:nvSpPr>
          <p:cNvPr id="19" name="Rectangle 18">
            <a:extLst>
              <a:ext uri="{FF2B5EF4-FFF2-40B4-BE49-F238E27FC236}">
                <a16:creationId xmlns:a16="http://schemas.microsoft.com/office/drawing/2014/main" id="{36B2F851-AFA2-4CBC-9BEB-FC482132F393}"/>
              </a:ext>
              <a:ext uri="{C183D7F6-B498-43B3-948B-1728B52AA6E4}">
                <adec:decorative xmlns:adec="http://schemas.microsoft.com/office/drawing/2017/decorative" val="1"/>
              </a:ext>
            </a:extLst>
          </p:cNvPr>
          <p:cNvSpPr/>
          <p:nvPr userDrawn="1"/>
        </p:nvSpPr>
        <p:spPr>
          <a:xfrm>
            <a:off x="1046081" y="3926387"/>
            <a:ext cx="10058400" cy="8849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ubtitle 2">
            <a:extLst>
              <a:ext uri="{FF2B5EF4-FFF2-40B4-BE49-F238E27FC236}">
                <a16:creationId xmlns:a16="http://schemas.microsoft.com/office/drawing/2014/main" id="{F4CB5715-24D1-4A3A-AED2-95388FE9DF68}"/>
              </a:ext>
            </a:extLst>
          </p:cNvPr>
          <p:cNvSpPr>
            <a:spLocks noGrp="1"/>
          </p:cNvSpPr>
          <p:nvPr>
            <p:ph type="subTitle" idx="1"/>
          </p:nvPr>
        </p:nvSpPr>
        <p:spPr>
          <a:xfrm>
            <a:off x="928716" y="3228689"/>
            <a:ext cx="10334565" cy="697698"/>
          </a:xfrm>
          <a:prstGeom prst="rect">
            <a:avLst/>
          </a:prstGeom>
        </p:spPr>
        <p:txBody>
          <a:bodyPr>
            <a:normAutofit/>
          </a:bodyPr>
          <a:lstStyle>
            <a:lvl1pPr marL="0" indent="0" algn="ctr">
              <a:buNone/>
              <a:defRPr sz="3200" cap="none" baseline="0">
                <a:solidFill>
                  <a:srgbClr val="242054"/>
                </a:solidFill>
                <a:latin typeface="Arial Nova" panose="020B05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12" name="Picture 11" descr="USAID logo">
            <a:extLst>
              <a:ext uri="{FF2B5EF4-FFF2-40B4-BE49-F238E27FC236}">
                <a16:creationId xmlns:a16="http://schemas.microsoft.com/office/drawing/2014/main" id="{60FB4FDA-4F34-4257-90A4-0F65F72656DF}"/>
              </a:ext>
            </a:extLst>
          </p:cNvPr>
          <p:cNvPicPr>
            <a:picLocks noChangeAspect="1"/>
          </p:cNvPicPr>
          <p:nvPr userDrawn="1"/>
        </p:nvPicPr>
        <p:blipFill>
          <a:blip r:embed="rId2"/>
          <a:stretch>
            <a:fillRect/>
          </a:stretch>
        </p:blipFill>
        <p:spPr>
          <a:xfrm>
            <a:off x="4671240" y="5762094"/>
            <a:ext cx="2647346" cy="792878"/>
          </a:xfrm>
          <a:prstGeom prst="rect">
            <a:avLst/>
          </a:prstGeom>
        </p:spPr>
      </p:pic>
      <p:pic>
        <p:nvPicPr>
          <p:cNvPr id="13" name="Picture 12" descr="PEPFAR logo">
            <a:extLst>
              <a:ext uri="{FF2B5EF4-FFF2-40B4-BE49-F238E27FC236}">
                <a16:creationId xmlns:a16="http://schemas.microsoft.com/office/drawing/2014/main" id="{A68898B4-910E-4D25-AA0B-3D2018A54768}"/>
              </a:ext>
            </a:extLst>
          </p:cNvPr>
          <p:cNvPicPr>
            <a:picLocks noChangeAspect="1"/>
          </p:cNvPicPr>
          <p:nvPr userDrawn="1"/>
        </p:nvPicPr>
        <p:blipFill>
          <a:blip r:embed="rId3"/>
          <a:stretch>
            <a:fillRect/>
          </a:stretch>
        </p:blipFill>
        <p:spPr>
          <a:xfrm>
            <a:off x="928716" y="5546440"/>
            <a:ext cx="1820940" cy="1071680"/>
          </a:xfrm>
          <a:prstGeom prst="rect">
            <a:avLst/>
          </a:prstGeom>
        </p:spPr>
      </p:pic>
      <p:pic>
        <p:nvPicPr>
          <p:cNvPr id="14" name="Picture 13" descr="Data.FI logo&#10;">
            <a:extLst>
              <a:ext uri="{FF2B5EF4-FFF2-40B4-BE49-F238E27FC236}">
                <a16:creationId xmlns:a16="http://schemas.microsoft.com/office/drawing/2014/main" id="{D038213E-ED36-4A78-8A80-292EF4981E14}"/>
              </a:ext>
            </a:extLst>
          </p:cNvPr>
          <p:cNvPicPr>
            <a:picLocks noChangeAspect="1"/>
          </p:cNvPicPr>
          <p:nvPr userDrawn="1"/>
        </p:nvPicPr>
        <p:blipFill>
          <a:blip r:embed="rId4"/>
          <a:stretch>
            <a:fillRect/>
          </a:stretch>
        </p:blipFill>
        <p:spPr>
          <a:xfrm>
            <a:off x="9411855" y="5874853"/>
            <a:ext cx="1665828" cy="632034"/>
          </a:xfrm>
          <a:prstGeom prst="rect">
            <a:avLst/>
          </a:prstGeom>
        </p:spPr>
      </p:pic>
      <p:sp>
        <p:nvSpPr>
          <p:cNvPr id="11" name="Text Placeholder 6">
            <a:extLst>
              <a:ext uri="{FF2B5EF4-FFF2-40B4-BE49-F238E27FC236}">
                <a16:creationId xmlns:a16="http://schemas.microsoft.com/office/drawing/2014/main" id="{13D90177-92D0-4F05-A09F-8D8427A28248}"/>
              </a:ext>
            </a:extLst>
          </p:cNvPr>
          <p:cNvSpPr>
            <a:spLocks noGrp="1"/>
          </p:cNvSpPr>
          <p:nvPr>
            <p:ph type="body" sz="quarter" idx="13"/>
          </p:nvPr>
        </p:nvSpPr>
        <p:spPr>
          <a:xfrm>
            <a:off x="929217" y="4170364"/>
            <a:ext cx="3200400" cy="1300398"/>
          </a:xfrm>
        </p:spPr>
        <p:txBody>
          <a:bodyPr/>
          <a:lstStyle>
            <a:lvl1pPr marL="0" indent="0">
              <a:buFontTx/>
              <a:buNone/>
              <a:defRPr>
                <a:solidFill>
                  <a:srgbClr val="242054"/>
                </a:solidFill>
              </a:defRPr>
            </a:lvl1pPr>
            <a:lvl5pPr marL="897685" indent="0">
              <a:buNone/>
              <a:defRPr/>
            </a:lvl5pPr>
          </a:lstStyle>
          <a:p>
            <a:pPr lvl="0"/>
            <a:endParaRPr lang="en-US" dirty="0"/>
          </a:p>
        </p:txBody>
      </p:sp>
      <p:sp>
        <p:nvSpPr>
          <p:cNvPr id="15" name="Text Placeholder 6">
            <a:extLst>
              <a:ext uri="{FF2B5EF4-FFF2-40B4-BE49-F238E27FC236}">
                <a16:creationId xmlns:a16="http://schemas.microsoft.com/office/drawing/2014/main" id="{322F7A0C-5443-4B67-BF9E-1522DB5E2978}"/>
              </a:ext>
            </a:extLst>
          </p:cNvPr>
          <p:cNvSpPr>
            <a:spLocks noGrp="1"/>
          </p:cNvSpPr>
          <p:nvPr>
            <p:ph type="body" sz="quarter" idx="14"/>
          </p:nvPr>
        </p:nvSpPr>
        <p:spPr>
          <a:xfrm>
            <a:off x="4321628" y="4170364"/>
            <a:ext cx="3200400" cy="1300398"/>
          </a:xfrm>
        </p:spPr>
        <p:txBody>
          <a:bodyPr/>
          <a:lstStyle>
            <a:lvl1pPr marL="0" indent="0" algn="ctr">
              <a:buFontTx/>
              <a:buNone/>
              <a:defRPr>
                <a:solidFill>
                  <a:srgbClr val="242054"/>
                </a:solidFill>
              </a:defRPr>
            </a:lvl1pPr>
            <a:lvl5pPr marL="897685" indent="0">
              <a:buNone/>
              <a:defRPr/>
            </a:lvl5pPr>
          </a:lstStyle>
          <a:p>
            <a:pPr lvl="0"/>
            <a:endParaRPr lang="en-US" dirty="0"/>
          </a:p>
        </p:txBody>
      </p:sp>
      <p:sp>
        <p:nvSpPr>
          <p:cNvPr id="18" name="Text Placeholder 6">
            <a:extLst>
              <a:ext uri="{FF2B5EF4-FFF2-40B4-BE49-F238E27FC236}">
                <a16:creationId xmlns:a16="http://schemas.microsoft.com/office/drawing/2014/main" id="{6E60BBF9-76C7-4623-9030-02F80FA08388}"/>
              </a:ext>
            </a:extLst>
          </p:cNvPr>
          <p:cNvSpPr>
            <a:spLocks noGrp="1"/>
          </p:cNvSpPr>
          <p:nvPr>
            <p:ph type="body" sz="quarter" idx="15"/>
          </p:nvPr>
        </p:nvSpPr>
        <p:spPr>
          <a:xfrm>
            <a:off x="7714038" y="4170364"/>
            <a:ext cx="3475071" cy="1300398"/>
          </a:xfrm>
        </p:spPr>
        <p:txBody>
          <a:bodyPr/>
          <a:lstStyle>
            <a:lvl1pPr marL="0" indent="0" algn="r">
              <a:buFontTx/>
              <a:buNone/>
              <a:defRPr>
                <a:solidFill>
                  <a:srgbClr val="242054"/>
                </a:solidFill>
              </a:defRPr>
            </a:lvl1pPr>
            <a:lvl5pPr marL="897685" indent="0">
              <a:buNone/>
              <a:defRPr/>
            </a:lvl5pPr>
          </a:lstStyle>
          <a:p>
            <a:pPr lvl="0"/>
            <a:endParaRPr lang="en-US" dirty="0"/>
          </a:p>
        </p:txBody>
      </p:sp>
    </p:spTree>
    <p:extLst>
      <p:ext uri="{BB962C8B-B14F-4D97-AF65-F5344CB8AC3E}">
        <p14:creationId xmlns:p14="http://schemas.microsoft.com/office/powerpoint/2010/main" val="3748011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3.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802" y="334807"/>
            <a:ext cx="11522238" cy="31543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34803" y="1393200"/>
            <a:ext cx="11522238" cy="4582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1992316" y="6654081"/>
            <a:ext cx="7242714" cy="141167"/>
          </a:xfrm>
          <a:prstGeom prst="rect">
            <a:avLst/>
          </a:prstGeom>
        </p:spPr>
        <p:txBody>
          <a:bodyPr vert="horz" lIns="0" tIns="0" rIns="0" bIns="0" rtlCol="0" anchor="ctr" anchorCtr="0">
            <a:noAutofit/>
          </a:bodyPr>
          <a:lstStyle>
            <a:lvl1pPr algn="l">
              <a:defRPr sz="800" b="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TextBox 7"/>
          <p:cNvSpPr txBox="1"/>
          <p:nvPr/>
        </p:nvSpPr>
        <p:spPr>
          <a:xfrm>
            <a:off x="334801" y="6663109"/>
            <a:ext cx="1360834" cy="123111"/>
          </a:xfrm>
          <a:prstGeom prst="rect">
            <a:avLst/>
          </a:prstGeom>
          <a:noFill/>
        </p:spPr>
        <p:txBody>
          <a:bodyPr wrap="square" lIns="0" tIns="0" rIns="0" bIns="0" rtlCol="0" anchor="ctr">
            <a:spAutoFit/>
          </a:bodyPr>
          <a:lstStyle/>
          <a:p>
            <a:r>
              <a:rPr lang="en-GB" sz="800" dirty="0">
                <a:solidFill>
                  <a:schemeClr val="tx1">
                    <a:lumMod val="50000"/>
                    <a:lumOff val="50000"/>
                  </a:schemeClr>
                </a:solidFill>
                <a:latin typeface="Arial" panose="020B0604020202020204" pitchFamily="34" charset="0"/>
                <a:cs typeface="Arial" panose="020B0604020202020204" pitchFamily="34" charset="0"/>
              </a:rPr>
              <a:t>© Palladium 2017</a:t>
            </a:r>
          </a:p>
        </p:txBody>
      </p:sp>
      <p:sp>
        <p:nvSpPr>
          <p:cNvPr id="7" name="Slide Number Placeholder 5"/>
          <p:cNvSpPr>
            <a:spLocks noGrp="1"/>
          </p:cNvSpPr>
          <p:nvPr>
            <p:ph type="sldNum" sz="quarter" idx="4"/>
          </p:nvPr>
        </p:nvSpPr>
        <p:spPr>
          <a:xfrm>
            <a:off x="11211875" y="6654081"/>
            <a:ext cx="645169" cy="141167"/>
          </a:xfrm>
          <a:prstGeom prst="rect">
            <a:avLst/>
          </a:prstGeom>
        </p:spPr>
        <p:txBody>
          <a:bodyPr anchor="ctr"/>
          <a:lstStyle>
            <a:lvl1pPr algn="r">
              <a:defRPr sz="800">
                <a:solidFill>
                  <a:schemeClr val="tx1">
                    <a:lumMod val="50000"/>
                    <a:lumOff val="50000"/>
                  </a:schemeClr>
                </a:solidFill>
              </a:defRPr>
            </a:lvl1pPr>
          </a:lstStyle>
          <a:p>
            <a:fld id="{50EDAF44-52DB-4664-AE71-BB1D5B691B86}" type="slidenum">
              <a:rPr lang="en-US" smtClean="0"/>
              <a:t>‹#›</a:t>
            </a:fld>
            <a:endParaRPr lang="en-US" dirty="0"/>
          </a:p>
        </p:txBody>
      </p:sp>
      <p:sp>
        <p:nvSpPr>
          <p:cNvPr id="9" name="TextBox 8"/>
          <p:cNvSpPr txBox="1"/>
          <p:nvPr/>
        </p:nvSpPr>
        <p:spPr>
          <a:xfrm>
            <a:off x="334801" y="6663109"/>
            <a:ext cx="1360834" cy="123111"/>
          </a:xfrm>
          <a:prstGeom prst="rect">
            <a:avLst/>
          </a:prstGeom>
          <a:noFill/>
        </p:spPr>
        <p:txBody>
          <a:bodyPr wrap="square" lIns="0" tIns="0" rIns="0" bIns="0" rtlCol="0" anchor="ctr">
            <a:spAutoFit/>
          </a:bodyPr>
          <a:lstStyle/>
          <a:p>
            <a:r>
              <a:rPr lang="en-GB" sz="800" dirty="0">
                <a:solidFill>
                  <a:schemeClr val="tx1">
                    <a:lumMod val="50000"/>
                    <a:lumOff val="50000"/>
                  </a:schemeClr>
                </a:solidFill>
                <a:latin typeface="Arial" panose="020B0604020202020204" pitchFamily="34" charset="0"/>
                <a:cs typeface="Arial" panose="020B0604020202020204" pitchFamily="34" charset="0"/>
              </a:rPr>
              <a:t>© Palladium 2017</a:t>
            </a:r>
          </a:p>
        </p:txBody>
      </p:sp>
      <p:sp>
        <p:nvSpPr>
          <p:cNvPr id="10" name="TextBox 9"/>
          <p:cNvSpPr txBox="1"/>
          <p:nvPr/>
        </p:nvSpPr>
        <p:spPr>
          <a:xfrm>
            <a:off x="334801" y="6663109"/>
            <a:ext cx="1360834" cy="123111"/>
          </a:xfrm>
          <a:prstGeom prst="rect">
            <a:avLst/>
          </a:prstGeom>
          <a:noFill/>
        </p:spPr>
        <p:txBody>
          <a:bodyPr wrap="square" lIns="0" tIns="0" rIns="0" bIns="0" rtlCol="0" anchor="ctr">
            <a:spAutoFit/>
          </a:bodyPr>
          <a:lstStyle/>
          <a:p>
            <a:r>
              <a:rPr lang="en-GB" sz="800" dirty="0">
                <a:solidFill>
                  <a:schemeClr val="tx1">
                    <a:lumMod val="50000"/>
                    <a:lumOff val="50000"/>
                  </a:schemeClr>
                </a:solidFill>
                <a:latin typeface="Arial" panose="020B0604020202020204" pitchFamily="34" charset="0"/>
                <a:cs typeface="Arial" panose="020B0604020202020204" pitchFamily="34" charset="0"/>
              </a:rPr>
              <a:t>© Palladium 2017</a:t>
            </a:r>
          </a:p>
        </p:txBody>
      </p:sp>
    </p:spTree>
    <p:extLst>
      <p:ext uri="{BB962C8B-B14F-4D97-AF65-F5344CB8AC3E}">
        <p14:creationId xmlns:p14="http://schemas.microsoft.com/office/powerpoint/2010/main" val="2886980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05" r:id="rId8"/>
    <p:sldLayoutId id="2147483661" r:id="rId9"/>
    <p:sldLayoutId id="2147483670" r:id="rId10"/>
    <p:sldLayoutId id="2147483679" r:id="rId11"/>
    <p:sldLayoutId id="2147483671" r:id="rId12"/>
    <p:sldLayoutId id="2147483672" r:id="rId13"/>
    <p:sldLayoutId id="2147483673" r:id="rId14"/>
    <p:sldLayoutId id="2147483654" r:id="rId15"/>
    <p:sldLayoutId id="2147483660" r:id="rId16"/>
    <p:sldLayoutId id="2147483678" r:id="rId17"/>
    <p:sldLayoutId id="2147483662" r:id="rId18"/>
    <p:sldLayoutId id="2147483664" r:id="rId19"/>
    <p:sldLayoutId id="2147483669" r:id="rId20"/>
    <p:sldLayoutId id="2147483663" r:id="rId21"/>
    <p:sldLayoutId id="2147483676" r:id="rId22"/>
    <p:sldLayoutId id="2147483680" r:id="rId23"/>
    <p:sldLayoutId id="2147483675" r:id="rId24"/>
    <p:sldLayoutId id="2147483677" r:id="rId25"/>
    <p:sldLayoutId id="2147483655" r:id="rId26"/>
    <p:sldLayoutId id="2147483681" r:id="rId27"/>
    <p:sldLayoutId id="2147483682" r:id="rId28"/>
    <p:sldLayoutId id="2147483683" r:id="rId29"/>
    <p:sldLayoutId id="2147483684" r:id="rId30"/>
    <p:sldLayoutId id="2147483685" r:id="rId31"/>
    <p:sldLayoutId id="2147483690" r:id="rId32"/>
    <p:sldLayoutId id="2147483691" r:id="rId33"/>
  </p:sldLayoutIdLst>
  <p:txStyles>
    <p:titleStyle>
      <a:lvl1pPr algn="l" defTabSz="914491" rtl="0" eaLnBrk="1" latinLnBrk="0" hangingPunct="1">
        <a:lnSpc>
          <a:spcPct val="90000"/>
        </a:lnSpc>
        <a:spcBef>
          <a:spcPct val="0"/>
        </a:spcBef>
        <a:buNone/>
        <a:defRPr sz="2201"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91" rtl="0" eaLnBrk="1" latinLnBrk="0" hangingPunct="1">
        <a:lnSpc>
          <a:spcPct val="100000"/>
        </a:lnSpc>
        <a:spcBef>
          <a:spcPts val="0"/>
        </a:spcBef>
        <a:spcAft>
          <a:spcPts val="1200"/>
        </a:spcAft>
        <a:buClr>
          <a:schemeClr val="accent1"/>
        </a:buClr>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1pPr>
      <a:lvl2pPr marL="609627" indent="-342900" algn="l" defTabSz="914491" rtl="0" eaLnBrk="1" latinLnBrk="0" hangingPunct="1">
        <a:lnSpc>
          <a:spcPct val="100000"/>
        </a:lnSpc>
        <a:spcBef>
          <a:spcPts val="0"/>
        </a:spcBef>
        <a:spcAft>
          <a:spcPts val="1200"/>
        </a:spcAft>
        <a:buClr>
          <a:schemeClr val="accent2"/>
        </a:buClr>
        <a:buSzPct val="100000"/>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91" rtl="0" eaLnBrk="1" latinLnBrk="0" hangingPunct="1">
        <a:defRPr sz="1801" kern="1200">
          <a:solidFill>
            <a:schemeClr val="tx1"/>
          </a:solidFill>
          <a:latin typeface="+mn-lt"/>
          <a:ea typeface="+mn-ea"/>
          <a:cs typeface="+mn-cs"/>
        </a:defRPr>
      </a:lvl1pPr>
      <a:lvl2pPr marL="457246" algn="l" defTabSz="914491" rtl="0" eaLnBrk="1" latinLnBrk="0" hangingPunct="1">
        <a:defRPr sz="1801" kern="1200">
          <a:solidFill>
            <a:schemeClr val="tx1"/>
          </a:solidFill>
          <a:latin typeface="+mn-lt"/>
          <a:ea typeface="+mn-ea"/>
          <a:cs typeface="+mn-cs"/>
        </a:defRPr>
      </a:lvl2pPr>
      <a:lvl3pPr marL="914491" algn="l" defTabSz="914491" rtl="0" eaLnBrk="1" latinLnBrk="0" hangingPunct="1">
        <a:defRPr sz="1801" kern="1200">
          <a:solidFill>
            <a:schemeClr val="tx1"/>
          </a:solidFill>
          <a:latin typeface="+mn-lt"/>
          <a:ea typeface="+mn-ea"/>
          <a:cs typeface="+mn-cs"/>
        </a:defRPr>
      </a:lvl3pPr>
      <a:lvl4pPr marL="1371738" algn="l" defTabSz="914491" rtl="0" eaLnBrk="1" latinLnBrk="0" hangingPunct="1">
        <a:defRPr sz="1801" kern="1200">
          <a:solidFill>
            <a:schemeClr val="tx1"/>
          </a:solidFill>
          <a:latin typeface="+mn-lt"/>
          <a:ea typeface="+mn-ea"/>
          <a:cs typeface="+mn-cs"/>
        </a:defRPr>
      </a:lvl4pPr>
      <a:lvl5pPr marL="1828982" algn="l" defTabSz="914491" rtl="0" eaLnBrk="1" latinLnBrk="0" hangingPunct="1">
        <a:defRPr sz="1801" kern="1200">
          <a:solidFill>
            <a:schemeClr val="tx1"/>
          </a:solidFill>
          <a:latin typeface="+mn-lt"/>
          <a:ea typeface="+mn-ea"/>
          <a:cs typeface="+mn-cs"/>
        </a:defRPr>
      </a:lvl5pPr>
      <a:lvl6pPr marL="2286229" algn="l" defTabSz="914491" rtl="0" eaLnBrk="1" latinLnBrk="0" hangingPunct="1">
        <a:defRPr sz="1801" kern="1200">
          <a:solidFill>
            <a:schemeClr val="tx1"/>
          </a:solidFill>
          <a:latin typeface="+mn-lt"/>
          <a:ea typeface="+mn-ea"/>
          <a:cs typeface="+mn-cs"/>
        </a:defRPr>
      </a:lvl6pPr>
      <a:lvl7pPr marL="2743474" algn="l" defTabSz="914491" rtl="0" eaLnBrk="1" latinLnBrk="0" hangingPunct="1">
        <a:defRPr sz="1801" kern="1200">
          <a:solidFill>
            <a:schemeClr val="tx1"/>
          </a:solidFill>
          <a:latin typeface="+mn-lt"/>
          <a:ea typeface="+mn-ea"/>
          <a:cs typeface="+mn-cs"/>
        </a:defRPr>
      </a:lvl7pPr>
      <a:lvl8pPr marL="3200720" algn="l" defTabSz="914491" rtl="0" eaLnBrk="1" latinLnBrk="0" hangingPunct="1">
        <a:defRPr sz="1801" kern="1200">
          <a:solidFill>
            <a:schemeClr val="tx1"/>
          </a:solidFill>
          <a:latin typeface="+mn-lt"/>
          <a:ea typeface="+mn-ea"/>
          <a:cs typeface="+mn-cs"/>
        </a:defRPr>
      </a:lvl8pPr>
      <a:lvl9pPr marL="3657966" algn="l" defTabSz="914491"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171">
          <p15:clr>
            <a:srgbClr val="F26B43"/>
          </p15:clr>
        </p15:guide>
        <p15:guide id="3" pos="6069">
          <p15:clr>
            <a:srgbClr val="F26B43"/>
          </p15:clr>
        </p15:guide>
        <p15:guide id="4" orient="horz" pos="4110">
          <p15:clr>
            <a:srgbClr val="F26B43"/>
          </p15:clr>
        </p15:guide>
        <p15:guide id="5" pos="5110">
          <p15:clr>
            <a:srgbClr val="F26B43"/>
          </p15:clr>
        </p15:guide>
        <p15:guide id="6" pos="1020">
          <p15:clr>
            <a:srgbClr val="F26B43"/>
          </p15:clr>
        </p15:guide>
        <p15:guide id="7" orient="horz" pos="867">
          <p15:clr>
            <a:srgbClr val="F26B43"/>
          </p15:clr>
        </p15:guide>
        <p15:guide id="8" orient="horz" pos="37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F6A98-5525-5340-8796-0E249F5D3EDF}"/>
              </a:ext>
            </a:extLst>
          </p:cNvPr>
          <p:cNvSpPr>
            <a:spLocks noGrp="1"/>
          </p:cNvSpPr>
          <p:nvPr>
            <p:ph type="title"/>
          </p:nvPr>
        </p:nvSpPr>
        <p:spPr>
          <a:xfrm>
            <a:off x="838200" y="365130"/>
            <a:ext cx="10515600" cy="9464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292830-0BC0-034C-9344-E4E08794811A}"/>
              </a:ext>
            </a:extLst>
          </p:cNvPr>
          <p:cNvSpPr>
            <a:spLocks noGrp="1"/>
          </p:cNvSpPr>
          <p:nvPr>
            <p:ph type="body" idx="1"/>
          </p:nvPr>
        </p:nvSpPr>
        <p:spPr>
          <a:xfrm>
            <a:off x="838200" y="1514764"/>
            <a:ext cx="10515600" cy="47936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00736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Lst>
  <p:hf hdr="0" dt="0"/>
  <p:txStyles>
    <p:titleStyle>
      <a:lvl1pPr algn="l" defTabSz="685766" rtl="0" eaLnBrk="1" latinLnBrk="0" hangingPunct="1">
        <a:lnSpc>
          <a:spcPct val="90000"/>
        </a:lnSpc>
        <a:spcBef>
          <a:spcPct val="0"/>
        </a:spcBef>
        <a:buNone/>
        <a:defRPr sz="4000" b="1" i="0" kern="1200" baseline="0">
          <a:solidFill>
            <a:schemeClr val="bg2"/>
          </a:solidFill>
          <a:latin typeface="+mj-lt"/>
          <a:ea typeface="+mj-ea"/>
          <a:cs typeface="+mj-cs"/>
        </a:defRPr>
      </a:lvl1pPr>
    </p:titleStyle>
    <p:bodyStyle>
      <a:lvl1pPr marL="210731" indent="-210731" algn="l" defTabSz="685766" rtl="0" eaLnBrk="1" latinLnBrk="0" hangingPunct="1">
        <a:lnSpc>
          <a:spcPct val="110000"/>
        </a:lnSpc>
        <a:spcBef>
          <a:spcPts val="0"/>
        </a:spcBef>
        <a:spcAft>
          <a:spcPts val="900"/>
        </a:spcAft>
        <a:buClr>
          <a:srgbClr val="4ED4E8"/>
        </a:buClr>
        <a:buFont typeface="Wingdings" panose="05000000000000000000" pitchFamily="2" charset="2"/>
        <a:buChar char="§"/>
        <a:defRPr sz="2200" kern="1200" cap="none" spc="38" baseline="0">
          <a:solidFill>
            <a:srgbClr val="242154"/>
          </a:solidFill>
          <a:latin typeface="Arial" panose="020B0604020202020204" pitchFamily="34" charset="0"/>
          <a:ea typeface="+mn-ea"/>
          <a:cs typeface="Arial" panose="020B0604020202020204" pitchFamily="34" charset="0"/>
        </a:defRPr>
      </a:lvl1pPr>
      <a:lvl2pPr marL="429795" indent="-171442" algn="l" defTabSz="685766" rtl="0" eaLnBrk="1" latinLnBrk="0" hangingPunct="1">
        <a:lnSpc>
          <a:spcPct val="110000"/>
        </a:lnSpc>
        <a:spcBef>
          <a:spcPts val="0"/>
        </a:spcBef>
        <a:spcAft>
          <a:spcPts val="900"/>
        </a:spcAft>
        <a:buClr>
          <a:srgbClr val="A6A6A6"/>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2pPr>
      <a:lvl3pPr marL="640524" indent="-171442" algn="l" defTabSz="685766" rtl="0" eaLnBrk="1" latinLnBrk="0" hangingPunct="1">
        <a:lnSpc>
          <a:spcPct val="110000"/>
        </a:lnSpc>
        <a:spcBef>
          <a:spcPts val="0"/>
        </a:spcBef>
        <a:spcAft>
          <a:spcPts val="900"/>
        </a:spcAft>
        <a:buClr>
          <a:srgbClr val="242154"/>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3pPr>
      <a:lvl4pPr marL="859589" indent="-171442" algn="l" defTabSz="685766" rtl="0" eaLnBrk="1" latinLnBrk="0" hangingPunct="1">
        <a:lnSpc>
          <a:spcPct val="110000"/>
        </a:lnSpc>
        <a:spcBef>
          <a:spcPts val="0"/>
        </a:spcBef>
        <a:spcAft>
          <a:spcPts val="900"/>
        </a:spcAft>
        <a:buClr>
          <a:srgbClr val="4ED4E8"/>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4pPr>
      <a:lvl5pPr marL="1070318" indent="-172633" algn="l" defTabSz="685766" rtl="0" eaLnBrk="1" latinLnBrk="0" hangingPunct="1">
        <a:lnSpc>
          <a:spcPct val="110000"/>
        </a:lnSpc>
        <a:spcBef>
          <a:spcPts val="0"/>
        </a:spcBef>
        <a:spcAft>
          <a:spcPts val="900"/>
        </a:spcAft>
        <a:buClr>
          <a:srgbClr val="C2C7C1"/>
        </a:buClr>
        <a:buSzPct val="75000"/>
        <a:buFont typeface="Wingdings" panose="05000000000000000000" pitchFamily="2" charset="2"/>
        <a:buChar char="§"/>
        <a:defRPr sz="2200" kern="1200" baseline="0">
          <a:solidFill>
            <a:srgbClr val="242154"/>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960FB-8E2E-4876-8120-7EB3B483B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80A6B8-A605-412D-9158-377434E23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99366-5AB8-4C44-BAA9-B89E542E1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4D36E-4044-4303-9F66-CBCB136AC26B}" type="datetimeFigureOut">
              <a:rPr lang="en-US" smtClean="0"/>
              <a:t>7/1/2020</a:t>
            </a:fld>
            <a:endParaRPr lang="en-US" dirty="0"/>
          </a:p>
        </p:txBody>
      </p:sp>
      <p:sp>
        <p:nvSpPr>
          <p:cNvPr id="5" name="Footer Placeholder 4">
            <a:extLst>
              <a:ext uri="{FF2B5EF4-FFF2-40B4-BE49-F238E27FC236}">
                <a16:creationId xmlns:a16="http://schemas.microsoft.com/office/drawing/2014/main" id="{E69ACE63-6473-49B0-A376-1016A081D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0E763A-937C-4BBF-8B05-1D1A4CD9C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DAF44-52DB-4664-AE71-BB1D5B691B86}" type="slidenum">
              <a:rPr lang="en-US" smtClean="0"/>
              <a:t>‹#›</a:t>
            </a:fld>
            <a:endParaRPr lang="en-US" dirty="0"/>
          </a:p>
        </p:txBody>
      </p:sp>
    </p:spTree>
    <p:extLst>
      <p:ext uri="{BB962C8B-B14F-4D97-AF65-F5344CB8AC3E}">
        <p14:creationId xmlns:p14="http://schemas.microsoft.com/office/powerpoint/2010/main" val="184787634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dwh.nascop.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2.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6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8B6584-AE7C-4EB8-B268-66C0EA9FD979}"/>
              </a:ext>
            </a:extLst>
          </p:cNvPr>
          <p:cNvSpPr>
            <a:spLocks noGrp="1"/>
          </p:cNvSpPr>
          <p:nvPr>
            <p:ph type="subTitle" idx="1"/>
          </p:nvPr>
        </p:nvSpPr>
        <p:spPr/>
        <p:txBody>
          <a:bodyPr vert="horz" lIns="91440" tIns="45720" rIns="91440" bIns="45720" rtlCol="0" anchor="t">
            <a:normAutofit fontScale="55000" lnSpcReduction="20000"/>
          </a:bodyPr>
          <a:lstStyle/>
          <a:p>
            <a:r>
              <a:rPr lang="en-US" b="1" dirty="0"/>
              <a:t>Dr Jacob Odhiambo</a:t>
            </a:r>
          </a:p>
          <a:p>
            <a:r>
              <a:rPr lang="en-US" b="1" dirty="0"/>
              <a:t>Global Digital Health Network Monthly Meeting, June 29</a:t>
            </a:r>
            <a:r>
              <a:rPr lang="en-US" b="1" baseline="30000" dirty="0"/>
              <a:t>th</a:t>
            </a:r>
            <a:r>
              <a:rPr lang="en-US" b="1" dirty="0"/>
              <a:t>,2020</a:t>
            </a:r>
            <a:endParaRPr lang="en-KE" b="1" dirty="0"/>
          </a:p>
        </p:txBody>
      </p:sp>
      <p:sp>
        <p:nvSpPr>
          <p:cNvPr id="2" name="Title 1">
            <a:extLst>
              <a:ext uri="{FF2B5EF4-FFF2-40B4-BE49-F238E27FC236}">
                <a16:creationId xmlns:a16="http://schemas.microsoft.com/office/drawing/2014/main" id="{7B2BA876-B14B-400C-9DA7-A258A2BD02DB}"/>
              </a:ext>
            </a:extLst>
          </p:cNvPr>
          <p:cNvSpPr>
            <a:spLocks noGrp="1"/>
          </p:cNvSpPr>
          <p:nvPr>
            <p:ph type="ctrTitle"/>
          </p:nvPr>
        </p:nvSpPr>
        <p:spPr/>
        <p:txBody>
          <a:bodyPr>
            <a:normAutofit/>
          </a:bodyPr>
          <a:lstStyle/>
          <a:p>
            <a:r>
              <a:rPr lang="en-US" sz="4000" dirty="0">
                <a:latin typeface="Arial" panose="020B0604020202020204" pitchFamily="34" charset="0"/>
                <a:cs typeface="Arial" panose="020B0604020202020204" pitchFamily="34" charset="0"/>
              </a:rPr>
              <a:t>Kenya COVID-19 Electronic Tracking Solutions</a:t>
            </a:r>
            <a:endParaRPr lang="en-K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53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0C0B6-747D-479C-8A53-EAB83E5DFF28}"/>
              </a:ext>
            </a:extLst>
          </p:cNvPr>
          <p:cNvSpPr>
            <a:spLocks noGrp="1"/>
          </p:cNvSpPr>
          <p:nvPr>
            <p:ph type="title"/>
          </p:nvPr>
        </p:nvSpPr>
        <p:spPr>
          <a:xfrm>
            <a:off x="838200" y="278041"/>
            <a:ext cx="10515600" cy="931633"/>
          </a:xfrm>
        </p:spPr>
        <p:txBody>
          <a:bodyPr>
            <a:normAutofit/>
          </a:bodyPr>
          <a:lstStyle/>
          <a:p>
            <a:r>
              <a:rPr lang="en-US" dirty="0">
                <a:solidFill>
                  <a:schemeClr val="accent1">
                    <a:lumMod val="75000"/>
                  </a:schemeClr>
                </a:solidFill>
              </a:rPr>
              <a:t>COVID-19 Tracking Dashboards</a:t>
            </a:r>
            <a:br>
              <a:rPr lang="en-US" dirty="0"/>
            </a:br>
            <a:endParaRPr lang="en-KE" dirty="0"/>
          </a:p>
        </p:txBody>
      </p:sp>
      <p:sp>
        <p:nvSpPr>
          <p:cNvPr id="2" name="Subtitle 1">
            <a:extLst>
              <a:ext uri="{FF2B5EF4-FFF2-40B4-BE49-F238E27FC236}">
                <a16:creationId xmlns:a16="http://schemas.microsoft.com/office/drawing/2014/main" id="{257D264C-9655-4486-859F-12FC6D8DBBE2}"/>
              </a:ext>
            </a:extLst>
          </p:cNvPr>
          <p:cNvSpPr>
            <a:spLocks noGrp="1"/>
          </p:cNvSpPr>
          <p:nvPr>
            <p:ph type="subTitle" idx="11"/>
          </p:nvPr>
        </p:nvSpPr>
        <p:spPr>
          <a:xfrm>
            <a:off x="851289" y="869078"/>
            <a:ext cx="10502511" cy="850292"/>
          </a:xfrm>
        </p:spPr>
        <p:txBody>
          <a:bodyPr>
            <a:normAutofit/>
          </a:bodyPr>
          <a:lstStyle/>
          <a:p>
            <a:r>
              <a:rPr lang="en-US" sz="2000" b="1" dirty="0"/>
              <a:t>Developed in partnership with JKUAT</a:t>
            </a:r>
          </a:p>
        </p:txBody>
      </p:sp>
      <p:pic>
        <p:nvPicPr>
          <p:cNvPr id="5" name="Picture 4">
            <a:extLst>
              <a:ext uri="{FF2B5EF4-FFF2-40B4-BE49-F238E27FC236}">
                <a16:creationId xmlns:a16="http://schemas.microsoft.com/office/drawing/2014/main" id="{E81BB031-3A0E-43F2-AD76-81C3B2F1D1FD}"/>
              </a:ext>
            </a:extLst>
          </p:cNvPr>
          <p:cNvPicPr>
            <a:picLocks noChangeAspect="1"/>
          </p:cNvPicPr>
          <p:nvPr/>
        </p:nvPicPr>
        <p:blipFill>
          <a:blip r:embed="rId2"/>
          <a:stretch>
            <a:fillRect/>
          </a:stretch>
        </p:blipFill>
        <p:spPr>
          <a:xfrm>
            <a:off x="6544" y="1349613"/>
            <a:ext cx="12192000" cy="5375037"/>
          </a:xfrm>
          <a:prstGeom prst="rect">
            <a:avLst/>
          </a:prstGeom>
        </p:spPr>
      </p:pic>
      <p:sp>
        <p:nvSpPr>
          <p:cNvPr id="7" name="Slide Number Placeholder 3">
            <a:extLst>
              <a:ext uri="{FF2B5EF4-FFF2-40B4-BE49-F238E27FC236}">
                <a16:creationId xmlns:a16="http://schemas.microsoft.com/office/drawing/2014/main" id="{EBAB292A-3209-424A-85A1-B5F28B19A7E9}"/>
              </a:ext>
            </a:extLst>
          </p:cNvPr>
          <p:cNvSpPr txBox="1">
            <a:spLocks/>
          </p:cNvSpPr>
          <p:nvPr/>
        </p:nvSpPr>
        <p:spPr>
          <a:xfrm>
            <a:off x="11547475" y="6400800"/>
            <a:ext cx="644525" cy="393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 </a:t>
            </a:r>
            <a:fld id="{C05884CA-5403-4569-B873-2F7B596D59BB}" type="slidenum">
              <a:rPr lang="en-GB" smtClean="0">
                <a:solidFill>
                  <a:schemeClr val="bg1"/>
                </a:solidFill>
              </a:rPr>
              <a:pPr/>
              <a:t>10</a:t>
            </a:fld>
            <a:r>
              <a:rPr lang="en-GB">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90791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D4D1-A914-4688-90F4-609858E7824E}"/>
              </a:ext>
            </a:extLst>
          </p:cNvPr>
          <p:cNvSpPr>
            <a:spLocks noGrp="1"/>
          </p:cNvSpPr>
          <p:nvPr>
            <p:ph type="title"/>
          </p:nvPr>
        </p:nvSpPr>
        <p:spPr/>
        <p:txBody>
          <a:bodyPr>
            <a:normAutofit fontScale="90000"/>
          </a:bodyPr>
          <a:lstStyle/>
          <a:p>
            <a:r>
              <a:rPr lang="en-US" sz="3600" b="1" dirty="0"/>
              <a:t>Cumulative COVID-19 Cases, 24 June 2020</a:t>
            </a:r>
            <a:endParaRPr lang="en-KE" sz="3600" b="1" dirty="0"/>
          </a:p>
        </p:txBody>
      </p:sp>
      <p:sp>
        <p:nvSpPr>
          <p:cNvPr id="6" name="Content Placeholder 5">
            <a:extLst>
              <a:ext uri="{FF2B5EF4-FFF2-40B4-BE49-F238E27FC236}">
                <a16:creationId xmlns:a16="http://schemas.microsoft.com/office/drawing/2014/main" id="{6AD35A0B-5365-43DA-8001-C04B3BE4EE6D}"/>
              </a:ext>
            </a:extLst>
          </p:cNvPr>
          <p:cNvSpPr>
            <a:spLocks noGrp="1"/>
          </p:cNvSpPr>
          <p:nvPr>
            <p:ph idx="1"/>
          </p:nvPr>
        </p:nvSpPr>
        <p:spPr/>
        <p:txBody>
          <a:bodyPr/>
          <a:lstStyle/>
          <a:p>
            <a:endParaRPr lang="en-KE" dirty="0"/>
          </a:p>
        </p:txBody>
      </p:sp>
      <p:sp>
        <p:nvSpPr>
          <p:cNvPr id="5" name="Rectangle 4">
            <a:extLst>
              <a:ext uri="{FF2B5EF4-FFF2-40B4-BE49-F238E27FC236}">
                <a16:creationId xmlns:a16="http://schemas.microsoft.com/office/drawing/2014/main" id="{FEAAEA07-2B7B-428B-98FE-C3933A539E9F}"/>
              </a:ext>
            </a:extLst>
          </p:cNvPr>
          <p:cNvSpPr/>
          <p:nvPr/>
        </p:nvSpPr>
        <p:spPr>
          <a:xfrm>
            <a:off x="1125014" y="1594496"/>
            <a:ext cx="4081467" cy="5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Narrow" panose="020B0606020202030204" pitchFamily="34" charset="0"/>
              </a:rPr>
              <a:t>Cumulative Case Load</a:t>
            </a:r>
          </a:p>
        </p:txBody>
      </p:sp>
      <p:pic>
        <p:nvPicPr>
          <p:cNvPr id="7" name="Picture 6">
            <a:extLst>
              <a:ext uri="{FF2B5EF4-FFF2-40B4-BE49-F238E27FC236}">
                <a16:creationId xmlns:a16="http://schemas.microsoft.com/office/drawing/2014/main" id="{9023EB5E-7C25-48A5-9BEC-D1A75B1CC4FE}"/>
              </a:ext>
            </a:extLst>
          </p:cNvPr>
          <p:cNvPicPr>
            <a:picLocks noChangeAspect="1"/>
          </p:cNvPicPr>
          <p:nvPr/>
        </p:nvPicPr>
        <p:blipFill>
          <a:blip r:embed="rId2"/>
          <a:stretch>
            <a:fillRect/>
          </a:stretch>
        </p:blipFill>
        <p:spPr>
          <a:xfrm>
            <a:off x="838198" y="1594497"/>
            <a:ext cx="10515601" cy="4821888"/>
          </a:xfrm>
          <a:prstGeom prst="rect">
            <a:avLst/>
          </a:prstGeom>
        </p:spPr>
      </p:pic>
      <p:sp>
        <p:nvSpPr>
          <p:cNvPr id="8" name="Rectangle 7">
            <a:extLst>
              <a:ext uri="{FF2B5EF4-FFF2-40B4-BE49-F238E27FC236}">
                <a16:creationId xmlns:a16="http://schemas.microsoft.com/office/drawing/2014/main" id="{E1DDD59E-918B-49BE-9927-5A9F6CCF6148}"/>
              </a:ext>
            </a:extLst>
          </p:cNvPr>
          <p:cNvSpPr/>
          <p:nvPr/>
        </p:nvSpPr>
        <p:spPr>
          <a:xfrm>
            <a:off x="838197" y="1486547"/>
            <a:ext cx="4081467" cy="572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Narrow" panose="020B0606020202030204" pitchFamily="34" charset="0"/>
              </a:rPr>
              <a:t>Cumulative Case Load</a:t>
            </a:r>
          </a:p>
        </p:txBody>
      </p:sp>
    </p:spTree>
    <p:extLst>
      <p:ext uri="{BB962C8B-B14F-4D97-AF65-F5344CB8AC3E}">
        <p14:creationId xmlns:p14="http://schemas.microsoft.com/office/powerpoint/2010/main" val="200312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03C2-A81A-4DEF-A2CE-E383AF7F866C}"/>
              </a:ext>
            </a:extLst>
          </p:cNvPr>
          <p:cNvSpPr>
            <a:spLocks noGrp="1"/>
          </p:cNvSpPr>
          <p:nvPr>
            <p:ph type="title"/>
          </p:nvPr>
        </p:nvSpPr>
        <p:spPr/>
        <p:txBody>
          <a:bodyPr>
            <a:normAutofit/>
          </a:bodyPr>
          <a:lstStyle/>
          <a:p>
            <a:r>
              <a:rPr lang="en-US" b="1" dirty="0"/>
              <a:t>COVID-19 Report Cases by County, 1 June 2020</a:t>
            </a:r>
          </a:p>
        </p:txBody>
      </p:sp>
      <p:sp>
        <p:nvSpPr>
          <p:cNvPr id="6" name="Rectangle 5">
            <a:extLst>
              <a:ext uri="{FF2B5EF4-FFF2-40B4-BE49-F238E27FC236}">
                <a16:creationId xmlns:a16="http://schemas.microsoft.com/office/drawing/2014/main" id="{9D9F4DE5-C848-40C4-A1E6-B4F44BFAC78E}"/>
              </a:ext>
            </a:extLst>
          </p:cNvPr>
          <p:cNvSpPr/>
          <p:nvPr/>
        </p:nvSpPr>
        <p:spPr>
          <a:xfrm>
            <a:off x="950167" y="1437292"/>
            <a:ext cx="2324878" cy="1163051"/>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Arial Narrow" panose="020B0606020202030204" pitchFamily="34" charset="0"/>
              </a:rPr>
              <a:t>Nairobi &amp; Mombasa have a high number of cases</a:t>
            </a:r>
          </a:p>
        </p:txBody>
      </p:sp>
      <p:pic>
        <p:nvPicPr>
          <p:cNvPr id="3" name="Picture 2">
            <a:extLst>
              <a:ext uri="{FF2B5EF4-FFF2-40B4-BE49-F238E27FC236}">
                <a16:creationId xmlns:a16="http://schemas.microsoft.com/office/drawing/2014/main" id="{9B3E88CF-A15B-4DA2-A365-07ACB92975DA}"/>
              </a:ext>
            </a:extLst>
          </p:cNvPr>
          <p:cNvPicPr>
            <a:picLocks noChangeAspect="1"/>
          </p:cNvPicPr>
          <p:nvPr/>
        </p:nvPicPr>
        <p:blipFill>
          <a:blip r:embed="rId3"/>
          <a:stretch>
            <a:fillRect/>
          </a:stretch>
        </p:blipFill>
        <p:spPr>
          <a:xfrm>
            <a:off x="4447714" y="1311566"/>
            <a:ext cx="6196314" cy="5140350"/>
          </a:xfrm>
          <a:prstGeom prst="rect">
            <a:avLst/>
          </a:prstGeom>
        </p:spPr>
      </p:pic>
    </p:spTree>
    <p:extLst>
      <p:ext uri="{BB962C8B-B14F-4D97-AF65-F5344CB8AC3E}">
        <p14:creationId xmlns:p14="http://schemas.microsoft.com/office/powerpoint/2010/main" val="172882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4AABADF-8F7C-4CDD-89ED-648DD23A8FE6}"/>
              </a:ext>
            </a:extLst>
          </p:cNvPr>
          <p:cNvPicPr>
            <a:picLocks noChangeAspect="1"/>
          </p:cNvPicPr>
          <p:nvPr/>
        </p:nvPicPr>
        <p:blipFill>
          <a:blip r:embed="rId2"/>
          <a:stretch>
            <a:fillRect/>
          </a:stretch>
        </p:blipFill>
        <p:spPr>
          <a:xfrm>
            <a:off x="4194746" y="1766515"/>
            <a:ext cx="3429140" cy="3628581"/>
          </a:xfrm>
          <a:prstGeom prst="rect">
            <a:avLst/>
          </a:prstGeom>
        </p:spPr>
      </p:pic>
      <p:sp>
        <p:nvSpPr>
          <p:cNvPr id="2" name="Title 1">
            <a:extLst>
              <a:ext uri="{FF2B5EF4-FFF2-40B4-BE49-F238E27FC236}">
                <a16:creationId xmlns:a16="http://schemas.microsoft.com/office/drawing/2014/main" id="{CD8F8B37-2EE9-44D5-A572-3DAC89AC28A1}"/>
              </a:ext>
            </a:extLst>
          </p:cNvPr>
          <p:cNvSpPr>
            <a:spLocks noGrp="1"/>
          </p:cNvSpPr>
          <p:nvPr>
            <p:ph type="title"/>
          </p:nvPr>
        </p:nvSpPr>
        <p:spPr>
          <a:xfrm>
            <a:off x="838200" y="365130"/>
            <a:ext cx="11123762" cy="946435"/>
          </a:xfrm>
        </p:spPr>
        <p:txBody>
          <a:bodyPr>
            <a:normAutofit/>
          </a:bodyPr>
          <a:lstStyle/>
          <a:p>
            <a:r>
              <a:rPr lang="en-US" b="1" dirty="0"/>
              <a:t>Data Review (COVID-19 and HIV) HIS Implementations for HIV Care</a:t>
            </a:r>
          </a:p>
        </p:txBody>
      </p:sp>
      <p:sp>
        <p:nvSpPr>
          <p:cNvPr id="7" name="Title 1">
            <a:extLst>
              <a:ext uri="{FF2B5EF4-FFF2-40B4-BE49-F238E27FC236}">
                <a16:creationId xmlns:a16="http://schemas.microsoft.com/office/drawing/2014/main" id="{90388414-CB95-4E06-A98C-13A342E3FA6C}"/>
              </a:ext>
            </a:extLst>
          </p:cNvPr>
          <p:cNvSpPr txBox="1">
            <a:spLocks/>
          </p:cNvSpPr>
          <p:nvPr/>
        </p:nvSpPr>
        <p:spPr>
          <a:xfrm>
            <a:off x="3977129" y="5097791"/>
            <a:ext cx="3429139" cy="812485"/>
          </a:xfrm>
          <a:prstGeom prst="rect">
            <a:avLst/>
          </a:prstGeom>
          <a:noFill/>
          <a:ln w="19050">
            <a:noFill/>
          </a:ln>
        </p:spPr>
        <p:txBody>
          <a:bodyPr vert="horz" wrap="square" lIns="91440" tIns="45720" rIns="91440" bIns="45720" rtlCol="0" anchor="ctr" anchorCtr="0">
            <a:noAutofit/>
          </a:bodyPr>
          <a:lstStyle>
            <a:lvl1pPr algn="l" defTabSz="914491" rtl="0" eaLnBrk="1" latinLnBrk="0" hangingPunct="1">
              <a:lnSpc>
                <a:spcPct val="90000"/>
              </a:lnSpc>
              <a:spcBef>
                <a:spcPct val="0"/>
              </a:spcBef>
              <a:buNone/>
              <a:defRPr sz="2201" kern="1200">
                <a:solidFill>
                  <a:schemeClr val="accent1"/>
                </a:solidFill>
                <a:latin typeface="Arial" panose="020B0604020202020204" pitchFamily="34" charset="0"/>
                <a:ea typeface="+mj-ea"/>
                <a:cs typeface="Arial" panose="020B0604020202020204" pitchFamily="34" charset="0"/>
              </a:defRPr>
            </a:lvl1pPr>
          </a:lstStyle>
          <a:p>
            <a:pPr marL="57150">
              <a:spcAft>
                <a:spcPts val="600"/>
              </a:spcAft>
            </a:pPr>
            <a:r>
              <a:rPr lang="en-US" sz="4000" b="1" dirty="0">
                <a:solidFill>
                  <a:srgbClr val="EC1C24"/>
                </a:solidFill>
                <a:latin typeface="Arial Black" panose="020B0A04020102020204" pitchFamily="34" charset="0"/>
              </a:rPr>
              <a:t>1,114</a:t>
            </a:r>
            <a:r>
              <a:rPr lang="en-US" sz="2000" b="1" dirty="0">
                <a:solidFill>
                  <a:schemeClr val="accent3"/>
                </a:solidFill>
                <a:latin typeface="Arial Narrow" panose="020B0606020202030204" pitchFamily="34" charset="0"/>
              </a:rPr>
              <a:t>   </a:t>
            </a:r>
            <a:r>
              <a:rPr lang="en-US" sz="2000" dirty="0">
                <a:solidFill>
                  <a:schemeClr val="accent3"/>
                </a:solidFill>
                <a:latin typeface="Arial Narrow" panose="020B0606020202030204" pitchFamily="34" charset="0"/>
              </a:rPr>
              <a:t>EMR facilities</a:t>
            </a:r>
          </a:p>
        </p:txBody>
      </p:sp>
      <p:pic>
        <p:nvPicPr>
          <p:cNvPr id="10" name="Picture 9">
            <a:extLst>
              <a:ext uri="{FF2B5EF4-FFF2-40B4-BE49-F238E27FC236}">
                <a16:creationId xmlns:a16="http://schemas.microsoft.com/office/drawing/2014/main" id="{A6FCEB52-FA22-498A-8B5D-CE3D46ED5000}"/>
              </a:ext>
            </a:extLst>
          </p:cNvPr>
          <p:cNvPicPr>
            <a:picLocks noChangeAspect="1"/>
          </p:cNvPicPr>
          <p:nvPr/>
        </p:nvPicPr>
        <p:blipFill>
          <a:blip r:embed="rId3"/>
          <a:stretch>
            <a:fillRect/>
          </a:stretch>
        </p:blipFill>
        <p:spPr>
          <a:xfrm>
            <a:off x="7841503" y="1723738"/>
            <a:ext cx="4094785" cy="3617544"/>
          </a:xfrm>
          <a:prstGeom prst="rect">
            <a:avLst/>
          </a:prstGeom>
        </p:spPr>
      </p:pic>
      <p:pic>
        <p:nvPicPr>
          <p:cNvPr id="11" name="Picture 3" descr="A close up of a map&#10;&#10;Description generated with high confidence">
            <a:extLst>
              <a:ext uri="{FF2B5EF4-FFF2-40B4-BE49-F238E27FC236}">
                <a16:creationId xmlns:a16="http://schemas.microsoft.com/office/drawing/2014/main" id="{7B4B6DF2-6A52-4A54-8FDA-1A49C05FC78F}"/>
              </a:ext>
            </a:extLst>
          </p:cNvPr>
          <p:cNvPicPr>
            <a:picLocks noChangeAspect="1"/>
          </p:cNvPicPr>
          <p:nvPr/>
        </p:nvPicPr>
        <p:blipFill>
          <a:blip r:embed="rId4"/>
          <a:stretch>
            <a:fillRect/>
          </a:stretch>
        </p:blipFill>
        <p:spPr>
          <a:xfrm>
            <a:off x="399145" y="1675927"/>
            <a:ext cx="3663351" cy="3628582"/>
          </a:xfrm>
          <a:prstGeom prst="rect">
            <a:avLst/>
          </a:prstGeom>
        </p:spPr>
      </p:pic>
      <p:sp>
        <p:nvSpPr>
          <p:cNvPr id="12" name="Title 1">
            <a:extLst>
              <a:ext uri="{FF2B5EF4-FFF2-40B4-BE49-F238E27FC236}">
                <a16:creationId xmlns:a16="http://schemas.microsoft.com/office/drawing/2014/main" id="{084BAC77-A605-4934-82D8-608E9058EBD1}"/>
              </a:ext>
            </a:extLst>
          </p:cNvPr>
          <p:cNvSpPr txBox="1">
            <a:spLocks/>
          </p:cNvSpPr>
          <p:nvPr/>
        </p:nvSpPr>
        <p:spPr>
          <a:xfrm>
            <a:off x="4428012" y="5753455"/>
            <a:ext cx="3342877" cy="673902"/>
          </a:xfrm>
          <a:prstGeom prst="rect">
            <a:avLst/>
          </a:prstGeom>
          <a:noFill/>
          <a:ln w="19050">
            <a:noFill/>
          </a:ln>
        </p:spPr>
        <p:txBody>
          <a:bodyPr vert="horz" wrap="square" lIns="91440" tIns="45720" rIns="91440" bIns="45720" rtlCol="0" anchor="ctr" anchorCtr="0">
            <a:noAutofit/>
          </a:bodyPr>
          <a:lstStyle>
            <a:lvl1pPr algn="l" defTabSz="914491" rtl="0" eaLnBrk="1" latinLnBrk="0" hangingPunct="1">
              <a:lnSpc>
                <a:spcPct val="90000"/>
              </a:lnSpc>
              <a:spcBef>
                <a:spcPct val="0"/>
              </a:spcBef>
              <a:buNone/>
              <a:defRPr sz="2201" kern="1200">
                <a:solidFill>
                  <a:schemeClr val="accent1"/>
                </a:solidFill>
                <a:latin typeface="Arial" panose="020B0604020202020204" pitchFamily="34" charset="0"/>
                <a:ea typeface="+mj-ea"/>
                <a:cs typeface="Arial" panose="020B0604020202020204" pitchFamily="34" charset="0"/>
              </a:defRPr>
            </a:lvl1pPr>
          </a:lstStyle>
          <a:p>
            <a:pPr marL="57150">
              <a:spcAft>
                <a:spcPts val="600"/>
              </a:spcAft>
            </a:pPr>
            <a:r>
              <a:rPr lang="en-US" sz="4000" b="1" dirty="0">
                <a:solidFill>
                  <a:srgbClr val="EC1C24"/>
                </a:solidFill>
                <a:latin typeface="Arial Black" panose="020B0A04020102020204" pitchFamily="34" charset="0"/>
              </a:rPr>
              <a:t>372</a:t>
            </a:r>
            <a:r>
              <a:rPr lang="en-US" sz="3600" b="1" dirty="0">
                <a:solidFill>
                  <a:srgbClr val="EC1C24"/>
                </a:solidFill>
                <a:latin typeface="Arial Black" panose="020B0A04020102020204" pitchFamily="34" charset="0"/>
              </a:rPr>
              <a:t> </a:t>
            </a:r>
            <a:r>
              <a:rPr lang="en-US" sz="2000" dirty="0" err="1">
                <a:solidFill>
                  <a:schemeClr val="accent3"/>
                </a:solidFill>
                <a:latin typeface="Arial Narrow" panose="020B0606020202030204" pitchFamily="34" charset="0"/>
              </a:rPr>
              <a:t>KenyaEMR</a:t>
            </a:r>
            <a:r>
              <a:rPr lang="en-US" sz="2000" dirty="0">
                <a:solidFill>
                  <a:schemeClr val="accent3"/>
                </a:solidFill>
                <a:latin typeface="Arial Narrow" panose="020B0606020202030204" pitchFamily="34" charset="0"/>
              </a:rPr>
              <a:t> facilities</a:t>
            </a:r>
          </a:p>
        </p:txBody>
      </p:sp>
      <p:sp>
        <p:nvSpPr>
          <p:cNvPr id="6" name="Title 1">
            <a:extLst>
              <a:ext uri="{FF2B5EF4-FFF2-40B4-BE49-F238E27FC236}">
                <a16:creationId xmlns:a16="http://schemas.microsoft.com/office/drawing/2014/main" id="{0406E69E-F8A9-4B0A-8E53-8B4F714046A1}"/>
              </a:ext>
            </a:extLst>
          </p:cNvPr>
          <p:cNvSpPr txBox="1">
            <a:spLocks/>
          </p:cNvSpPr>
          <p:nvPr/>
        </p:nvSpPr>
        <p:spPr>
          <a:xfrm>
            <a:off x="753970" y="5013003"/>
            <a:ext cx="2762250" cy="1480904"/>
          </a:xfrm>
          <a:prstGeom prst="rect">
            <a:avLst/>
          </a:prstGeom>
          <a:noFill/>
          <a:ln w="19050">
            <a:no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EC1C24"/>
                </a:solidFill>
                <a:effectLst/>
                <a:uLnTx/>
                <a:uFillTx/>
                <a:latin typeface="Arial Black" panose="020B0A04020102020204" pitchFamily="34" charset="0"/>
              </a:rPr>
              <a:t>220</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rPr>
              <a:t>Health facilities using HIS for HIV testing services</a:t>
            </a:r>
            <a:endPar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cs typeface="Calibri"/>
            </a:endParaRPr>
          </a:p>
        </p:txBody>
      </p:sp>
      <p:sp>
        <p:nvSpPr>
          <p:cNvPr id="9" name="Title 1">
            <a:extLst>
              <a:ext uri="{FF2B5EF4-FFF2-40B4-BE49-F238E27FC236}">
                <a16:creationId xmlns:a16="http://schemas.microsoft.com/office/drawing/2014/main" id="{706138C7-A64A-4D09-B4D0-B34EAC94355D}"/>
              </a:ext>
            </a:extLst>
          </p:cNvPr>
          <p:cNvSpPr txBox="1">
            <a:spLocks/>
          </p:cNvSpPr>
          <p:nvPr/>
        </p:nvSpPr>
        <p:spPr>
          <a:xfrm>
            <a:off x="7988506" y="5169824"/>
            <a:ext cx="3793760" cy="1480904"/>
          </a:xfrm>
          <a:prstGeom prst="rect">
            <a:avLst/>
          </a:prstGeom>
          <a:noFill/>
          <a:ln w="19050">
            <a:no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EC1C24"/>
                </a:solidFill>
                <a:effectLst/>
                <a:uLnTx/>
                <a:uFillTx/>
                <a:latin typeface="Arial Black" panose="020B0A04020102020204" pitchFamily="34" charset="0"/>
              </a:rPr>
              <a:t>51%</a:t>
            </a:r>
          </a:p>
          <a:p>
            <a:pPr marL="5715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none" spc="0" normalizeH="0" baseline="0" noProof="0" dirty="0">
                <a:ln>
                  <a:noFill/>
                </a:ln>
                <a:solidFill>
                  <a:schemeClr val="accent3"/>
                </a:solidFill>
                <a:effectLst/>
                <a:uLnTx/>
                <a:uFillTx/>
                <a:latin typeface="Arial Narrow" panose="020B0606020202030204" pitchFamily="34" charset="0"/>
              </a:rPr>
              <a:t>Active HIV patients have data in DWH</a:t>
            </a:r>
          </a:p>
        </p:txBody>
      </p:sp>
    </p:spTree>
    <p:extLst>
      <p:ext uri="{BB962C8B-B14F-4D97-AF65-F5344CB8AC3E}">
        <p14:creationId xmlns:p14="http://schemas.microsoft.com/office/powerpoint/2010/main" val="74142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A17F-ED73-084D-A0CB-65CFE0040E13}"/>
              </a:ext>
            </a:extLst>
          </p:cNvPr>
          <p:cNvSpPr>
            <a:spLocks noGrp="1"/>
          </p:cNvSpPr>
          <p:nvPr>
            <p:ph type="title"/>
          </p:nvPr>
        </p:nvSpPr>
        <p:spPr>
          <a:xfrm>
            <a:off x="838199" y="365130"/>
            <a:ext cx="10580915" cy="946435"/>
          </a:xfrm>
        </p:spPr>
        <p:txBody>
          <a:bodyPr>
            <a:normAutofit/>
          </a:bodyPr>
          <a:lstStyle/>
          <a:p>
            <a:r>
              <a:rPr lang="en-US" b="1" dirty="0"/>
              <a:t>Distribution of Active HIV+ Patients on Treatment (N=652,337)</a:t>
            </a:r>
          </a:p>
        </p:txBody>
      </p:sp>
      <p:sp>
        <p:nvSpPr>
          <p:cNvPr id="3" name="Text Placeholder 2">
            <a:extLst>
              <a:ext uri="{FF2B5EF4-FFF2-40B4-BE49-F238E27FC236}">
                <a16:creationId xmlns:a16="http://schemas.microsoft.com/office/drawing/2014/main" id="{B0BDC786-A5B6-4EEA-95F1-E51814073283}"/>
              </a:ext>
            </a:extLst>
          </p:cNvPr>
          <p:cNvSpPr>
            <a:spLocks noGrp="1"/>
          </p:cNvSpPr>
          <p:nvPr>
            <p:ph type="body" sz="quarter" idx="4294967295"/>
          </p:nvPr>
        </p:nvSpPr>
        <p:spPr>
          <a:xfrm>
            <a:off x="0" y="1490663"/>
            <a:ext cx="6335713" cy="5367337"/>
          </a:xfrm>
        </p:spPr>
        <p:txBody>
          <a:bodyPr>
            <a:normAutofit lnSpcReduction="10000"/>
          </a:bodyPr>
          <a:lstStyle/>
          <a:p>
            <a:r>
              <a:rPr lang="en-US" dirty="0"/>
              <a:t>What is the risk of severe disease among HIV infected population?</a:t>
            </a:r>
          </a:p>
          <a:p>
            <a:r>
              <a:rPr lang="en-US" dirty="0"/>
              <a:t>Individual level (EMR) data from over 1,100 facilities is hosted in Kenya’s National Data Warehouse is providing some answers:</a:t>
            </a:r>
          </a:p>
          <a:p>
            <a:pPr lvl="1"/>
            <a:r>
              <a:rPr lang="en-US" dirty="0"/>
              <a:t>Data warehouse has information for over 52% of HIV patients on ART</a:t>
            </a:r>
          </a:p>
          <a:p>
            <a:pPr lvl="1"/>
            <a:r>
              <a:rPr lang="en-US" dirty="0"/>
              <a:t>HIV patients are getting older on average</a:t>
            </a:r>
          </a:p>
          <a:p>
            <a:pPr lvl="2"/>
            <a:r>
              <a:rPr lang="en-US" dirty="0"/>
              <a:t>Over 40,000 are aged above 60 years</a:t>
            </a:r>
          </a:p>
          <a:p>
            <a:pPr lvl="1"/>
            <a:r>
              <a:rPr lang="en-US" dirty="0"/>
              <a:t>A number of HIV+ persons have co-morbidities</a:t>
            </a:r>
          </a:p>
          <a:p>
            <a:pPr lvl="1">
              <a:spcAft>
                <a:spcPts val="1800"/>
              </a:spcAft>
            </a:pPr>
            <a:r>
              <a:rPr lang="en-US" dirty="0"/>
              <a:t>High HIV Viral suppression (~90%) is good news</a:t>
            </a:r>
          </a:p>
          <a:p>
            <a:pPr marL="0" indent="0">
              <a:spcAft>
                <a:spcPts val="0"/>
              </a:spcAft>
              <a:buNone/>
            </a:pPr>
            <a:r>
              <a:rPr lang="en-US" sz="1700" dirty="0"/>
              <a:t>*DWH is accessed at</a:t>
            </a:r>
            <a:r>
              <a:rPr lang="en-US" sz="1700" dirty="0">
                <a:hlinkClick r:id="rId3">
                  <a:extLst>
                    <a:ext uri="{A12FA001-AC4F-418D-AE19-62706E023703}">
                      <ahyp:hlinkClr xmlns:ahyp="http://schemas.microsoft.com/office/drawing/2018/hyperlinkcolor" val="tx"/>
                    </a:ext>
                  </a:extLst>
                </a:hlinkClick>
              </a:rPr>
              <a:t> https://dwh.nascop.org</a:t>
            </a:r>
            <a:r>
              <a:rPr lang="en-US" sz="1700" dirty="0"/>
              <a:t> </a:t>
            </a:r>
            <a:endParaRPr lang="en-KE" dirty="0"/>
          </a:p>
        </p:txBody>
      </p:sp>
      <p:pic>
        <p:nvPicPr>
          <p:cNvPr id="4" name="Picture 3">
            <a:extLst>
              <a:ext uri="{FF2B5EF4-FFF2-40B4-BE49-F238E27FC236}">
                <a16:creationId xmlns:a16="http://schemas.microsoft.com/office/drawing/2014/main" id="{8C487BCD-CCB7-480F-B170-F4B5A2642F99}"/>
              </a:ext>
            </a:extLst>
          </p:cNvPr>
          <p:cNvPicPr>
            <a:picLocks noChangeAspect="1"/>
          </p:cNvPicPr>
          <p:nvPr/>
        </p:nvPicPr>
        <p:blipFill rotWithShape="1">
          <a:blip r:embed="rId4"/>
          <a:srcRect l="3419" r="8998" b="2412"/>
          <a:stretch/>
        </p:blipFill>
        <p:spPr>
          <a:xfrm>
            <a:off x="7173685" y="1311565"/>
            <a:ext cx="5018315" cy="5546435"/>
          </a:xfrm>
          <a:prstGeom prst="rect">
            <a:avLst/>
          </a:prstGeom>
        </p:spPr>
      </p:pic>
      <p:sp>
        <p:nvSpPr>
          <p:cNvPr id="8" name="Rectangle: Rounded Corners 7">
            <a:extLst>
              <a:ext uri="{FF2B5EF4-FFF2-40B4-BE49-F238E27FC236}">
                <a16:creationId xmlns:a16="http://schemas.microsoft.com/office/drawing/2014/main" id="{C07F277D-2C3A-44FF-A912-F9689F6117DE}"/>
              </a:ext>
            </a:extLst>
          </p:cNvPr>
          <p:cNvSpPr/>
          <p:nvPr/>
        </p:nvSpPr>
        <p:spPr>
          <a:xfrm>
            <a:off x="7020232" y="1612490"/>
            <a:ext cx="3519950" cy="645510"/>
          </a:xfrm>
          <a:prstGeom prst="roundRect">
            <a:avLst/>
          </a:prstGeom>
          <a:solidFill>
            <a:srgbClr val="FFFF00">
              <a:alpha val="12000"/>
            </a:srgbClr>
          </a:solidFill>
          <a:ln w="38100">
            <a:solidFill>
              <a:srgbClr val="EC1C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40127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10BD-E4AF-D34C-8879-1B1F217FD662}"/>
              </a:ext>
            </a:extLst>
          </p:cNvPr>
          <p:cNvSpPr>
            <a:spLocks noGrp="1"/>
          </p:cNvSpPr>
          <p:nvPr>
            <p:ph type="title"/>
          </p:nvPr>
        </p:nvSpPr>
        <p:spPr>
          <a:xfrm>
            <a:off x="661695" y="365130"/>
            <a:ext cx="10692105" cy="946435"/>
          </a:xfrm>
        </p:spPr>
        <p:txBody>
          <a:bodyPr>
            <a:normAutofit/>
          </a:bodyPr>
          <a:lstStyle/>
          <a:p>
            <a:r>
              <a:rPr lang="en-US" sz="2900" b="1" dirty="0">
                <a:latin typeface="+mn-lt"/>
                <a:cs typeface="Arial"/>
              </a:rPr>
              <a:t>Appointment Duration by Age for Active and Stable Patients </a:t>
            </a:r>
            <a:endParaRPr lang="en-US" sz="2900" b="1" dirty="0">
              <a:solidFill>
                <a:schemeClr val="accent1"/>
              </a:solidFill>
              <a:latin typeface="+mn-lt"/>
              <a:cs typeface="Arial"/>
            </a:endParaRPr>
          </a:p>
        </p:txBody>
      </p:sp>
      <p:graphicFrame>
        <p:nvGraphicFramePr>
          <p:cNvPr id="4" name="Content Placeholder 3">
            <a:extLst>
              <a:ext uri="{FF2B5EF4-FFF2-40B4-BE49-F238E27FC236}">
                <a16:creationId xmlns:a16="http://schemas.microsoft.com/office/drawing/2014/main" id="{D412B8F3-9D3A-5E4B-A695-7346BC7E1877}"/>
              </a:ext>
            </a:extLst>
          </p:cNvPr>
          <p:cNvGraphicFramePr>
            <a:graphicFrameLocks noGrp="1"/>
          </p:cNvGraphicFramePr>
          <p:nvPr>
            <p:ph idx="4294967295"/>
            <p:extLst>
              <p:ext uri="{D42A27DB-BD31-4B8C-83A1-F6EECF244321}">
                <p14:modId xmlns:p14="http://schemas.microsoft.com/office/powerpoint/2010/main" val="1378812293"/>
              </p:ext>
            </p:extLst>
          </p:nvPr>
        </p:nvGraphicFramePr>
        <p:xfrm>
          <a:off x="661988" y="1589088"/>
          <a:ext cx="11530012" cy="43957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70612F5-642A-45E7-8A59-A6EDF8D8541A}"/>
              </a:ext>
            </a:extLst>
          </p:cNvPr>
          <p:cNvSpPr txBox="1"/>
          <p:nvPr/>
        </p:nvSpPr>
        <p:spPr>
          <a:xfrm>
            <a:off x="1819858" y="6047731"/>
            <a:ext cx="7995947" cy="646331"/>
          </a:xfrm>
          <a:prstGeom prst="rect">
            <a:avLst/>
          </a:prstGeom>
          <a:noFill/>
          <a:ln>
            <a:noFill/>
          </a:ln>
        </p:spPr>
        <p:txBody>
          <a:bodyPr wrap="square" rtlCol="0" anchor="t">
            <a:spAutoFit/>
          </a:bodyPr>
          <a:lstStyle/>
          <a:p>
            <a:r>
              <a:rPr lang="en-US" dirty="0">
                <a:solidFill>
                  <a:schemeClr val="accent3"/>
                </a:solidFill>
                <a:latin typeface="Arial Narrow" panose="020B0606020202030204" pitchFamily="34" charset="0"/>
              </a:rPr>
              <a:t>Based on data from the National Data Warehouse, opportunities exist for scaling up Multiple Month Dispensing to decongest ART clinics and reduce risk of COVID-19 transmission.</a:t>
            </a:r>
            <a:endParaRPr lang="en-KE" dirty="0">
              <a:solidFill>
                <a:schemeClr val="accent3"/>
              </a:solidFill>
              <a:latin typeface="Arial Narrow" panose="020B0606020202030204" pitchFamily="34" charset="0"/>
            </a:endParaRPr>
          </a:p>
        </p:txBody>
      </p:sp>
      <p:sp>
        <p:nvSpPr>
          <p:cNvPr id="7" name="Right Brace 6">
            <a:extLst>
              <a:ext uri="{FF2B5EF4-FFF2-40B4-BE49-F238E27FC236}">
                <a16:creationId xmlns:a16="http://schemas.microsoft.com/office/drawing/2014/main" id="{F686941A-9154-4FD3-ACE2-4252747B97A8}"/>
              </a:ext>
            </a:extLst>
          </p:cNvPr>
          <p:cNvSpPr/>
          <p:nvPr/>
        </p:nvSpPr>
        <p:spPr>
          <a:xfrm>
            <a:off x="9815805" y="3254477"/>
            <a:ext cx="562647" cy="213864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KE" dirty="0"/>
          </a:p>
        </p:txBody>
      </p:sp>
    </p:spTree>
    <p:extLst>
      <p:ext uri="{BB962C8B-B14F-4D97-AF65-F5344CB8AC3E}">
        <p14:creationId xmlns:p14="http://schemas.microsoft.com/office/powerpoint/2010/main" val="5876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0B21-D57F-4558-836B-F3A6542E6285}"/>
              </a:ext>
            </a:extLst>
          </p:cNvPr>
          <p:cNvSpPr>
            <a:spLocks noGrp="1"/>
          </p:cNvSpPr>
          <p:nvPr>
            <p:ph type="title"/>
          </p:nvPr>
        </p:nvSpPr>
        <p:spPr/>
        <p:txBody>
          <a:bodyPr/>
          <a:lstStyle/>
          <a:p>
            <a:r>
              <a:rPr lang="en-US" b="1" dirty="0"/>
              <a:t>On-going Activities</a:t>
            </a:r>
          </a:p>
        </p:txBody>
      </p:sp>
      <p:sp>
        <p:nvSpPr>
          <p:cNvPr id="4" name="Text Placeholder 3">
            <a:extLst>
              <a:ext uri="{FF2B5EF4-FFF2-40B4-BE49-F238E27FC236}">
                <a16:creationId xmlns:a16="http://schemas.microsoft.com/office/drawing/2014/main" id="{0B5AF861-ED95-4258-88E9-E2CAE8F03896}"/>
              </a:ext>
            </a:extLst>
          </p:cNvPr>
          <p:cNvSpPr>
            <a:spLocks noGrp="1"/>
          </p:cNvSpPr>
          <p:nvPr>
            <p:ph type="body" sz="quarter" idx="10"/>
          </p:nvPr>
        </p:nvSpPr>
        <p:spPr/>
        <p:txBody>
          <a:bodyPr/>
          <a:lstStyle/>
          <a:p>
            <a:pPr marL="287338" indent="-287338">
              <a:spcAft>
                <a:spcPts val="1200"/>
              </a:spcAft>
            </a:pPr>
            <a:r>
              <a:rPr lang="en-US" dirty="0"/>
              <a:t>Support rollout of the COVID-19 surveillance system to sub-national units (counties)</a:t>
            </a:r>
          </a:p>
          <a:p>
            <a:pPr marL="287338" indent="-287338">
              <a:spcAft>
                <a:spcPts val="1200"/>
              </a:spcAft>
            </a:pPr>
            <a:r>
              <a:rPr lang="en-US" dirty="0"/>
              <a:t>Support MOH to transition to HIS for generation of daily Situation Reports</a:t>
            </a:r>
          </a:p>
          <a:p>
            <a:pPr marL="287338" indent="-287338">
              <a:spcAft>
                <a:spcPts val="1200"/>
              </a:spcAft>
            </a:pPr>
            <a:r>
              <a:rPr lang="en-US" dirty="0"/>
              <a:t>Analysis of co-morbidity data for HIV patients within DWH</a:t>
            </a:r>
          </a:p>
          <a:p>
            <a:pPr marL="287338" indent="-287338">
              <a:spcAft>
                <a:spcPts val="1200"/>
              </a:spcAft>
            </a:pPr>
            <a:r>
              <a:rPr lang="en-US" dirty="0"/>
              <a:t>Support for COVID 19 risk modeling and GIS-based hot spot analysis</a:t>
            </a:r>
          </a:p>
          <a:p>
            <a:pPr marL="287338" indent="-287338">
              <a:spcAft>
                <a:spcPts val="1200"/>
              </a:spcAft>
            </a:pPr>
            <a:r>
              <a:rPr lang="en-US" dirty="0"/>
              <a:t>Develop COVID-19 case management module in </a:t>
            </a:r>
            <a:r>
              <a:rPr lang="en-US" dirty="0" err="1"/>
              <a:t>KenyaEMR</a:t>
            </a:r>
            <a:endParaRPr lang="en-US" dirty="0"/>
          </a:p>
          <a:p>
            <a:pPr marL="287338" indent="-287338"/>
            <a:r>
              <a:rPr lang="en-US" dirty="0"/>
              <a:t>Continued remote technical support to HIV-centric digital systems</a:t>
            </a:r>
          </a:p>
          <a:p>
            <a:endParaRPr lang="en-US" dirty="0"/>
          </a:p>
        </p:txBody>
      </p:sp>
      <p:sp>
        <p:nvSpPr>
          <p:cNvPr id="6" name="Content Placeholder 2">
            <a:extLst>
              <a:ext uri="{FF2B5EF4-FFF2-40B4-BE49-F238E27FC236}">
                <a16:creationId xmlns:a16="http://schemas.microsoft.com/office/drawing/2014/main" id="{3BF71F80-E636-430A-8721-EBDFF30BDAD9}"/>
              </a:ext>
            </a:extLst>
          </p:cNvPr>
          <p:cNvSpPr txBox="1">
            <a:spLocks/>
          </p:cNvSpPr>
          <p:nvPr/>
        </p:nvSpPr>
        <p:spPr>
          <a:xfrm>
            <a:off x="5821200" y="2483837"/>
            <a:ext cx="10833469" cy="4240813"/>
          </a:xfrm>
          <a:prstGeom prst="rect">
            <a:avLst/>
          </a:prstGeom>
        </p:spPr>
        <p:txBody>
          <a:bodyPr anchor="ctr">
            <a:normAutofit/>
          </a:bodyPr>
          <a:lstStyle>
            <a:lvl1pPr marL="342900" indent="-342900" algn="l" defTabSz="914491" rtl="0" eaLnBrk="1" latinLnBrk="0" hangingPunct="1">
              <a:lnSpc>
                <a:spcPct val="100000"/>
              </a:lnSpc>
              <a:spcBef>
                <a:spcPts val="0"/>
              </a:spcBef>
              <a:spcAft>
                <a:spcPts val="1200"/>
              </a:spcAft>
              <a:buClr>
                <a:schemeClr val="accent1"/>
              </a:buClr>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1pPr>
            <a:lvl2pPr marL="609627" indent="-342900" algn="l" defTabSz="914491" rtl="0" eaLnBrk="1" latinLnBrk="0" hangingPunct="1">
              <a:lnSpc>
                <a:spcPct val="100000"/>
              </a:lnSpc>
              <a:spcBef>
                <a:spcPts val="0"/>
              </a:spcBef>
              <a:spcAft>
                <a:spcPts val="1200"/>
              </a:spcAft>
              <a:buClr>
                <a:schemeClr val="accent2"/>
              </a:buClr>
              <a:buSzPct val="100000"/>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457200" lvl="1" indent="0">
              <a:buFont typeface="Arial" panose="020B0604020202020204" pitchFamily="34" charset="0"/>
              <a:buNone/>
            </a:pPr>
            <a:endParaRPr lang="en-US" sz="1800" dirty="0">
              <a:solidFill>
                <a:schemeClr val="tx2"/>
              </a:solidFill>
            </a:endParaRPr>
          </a:p>
        </p:txBody>
      </p:sp>
    </p:spTree>
    <p:extLst>
      <p:ext uri="{BB962C8B-B14F-4D97-AF65-F5344CB8AC3E}">
        <p14:creationId xmlns:p14="http://schemas.microsoft.com/office/powerpoint/2010/main" val="66501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0B21-D57F-4558-836B-F3A6542E6285}"/>
              </a:ext>
            </a:extLst>
          </p:cNvPr>
          <p:cNvSpPr>
            <a:spLocks noGrp="1"/>
          </p:cNvSpPr>
          <p:nvPr>
            <p:ph type="title"/>
          </p:nvPr>
        </p:nvSpPr>
        <p:spPr/>
        <p:txBody>
          <a:bodyPr/>
          <a:lstStyle/>
          <a:p>
            <a:r>
              <a:rPr lang="en-US" b="1" dirty="0"/>
              <a:t>Lessons Learned So Far</a:t>
            </a:r>
            <a:endParaRPr lang="en-KE" b="1" dirty="0"/>
          </a:p>
        </p:txBody>
      </p:sp>
      <p:sp>
        <p:nvSpPr>
          <p:cNvPr id="4" name="Text Placeholder 3">
            <a:extLst>
              <a:ext uri="{FF2B5EF4-FFF2-40B4-BE49-F238E27FC236}">
                <a16:creationId xmlns:a16="http://schemas.microsoft.com/office/drawing/2014/main" id="{16E42B91-6702-40B1-962A-C8643E58404E}"/>
              </a:ext>
            </a:extLst>
          </p:cNvPr>
          <p:cNvSpPr>
            <a:spLocks noGrp="1"/>
          </p:cNvSpPr>
          <p:nvPr>
            <p:ph type="body" sz="quarter" idx="10"/>
          </p:nvPr>
        </p:nvSpPr>
        <p:spPr>
          <a:xfrm>
            <a:off x="838200" y="1524000"/>
            <a:ext cx="10515600" cy="4968870"/>
          </a:xfrm>
        </p:spPr>
        <p:txBody>
          <a:bodyPr>
            <a:normAutofit/>
          </a:bodyPr>
          <a:lstStyle/>
          <a:p>
            <a:pPr marL="282575" indent="-282575">
              <a:spcAft>
                <a:spcPts val="1200"/>
              </a:spcAft>
            </a:pPr>
            <a:r>
              <a:rPr lang="en-US" sz="2100" dirty="0"/>
              <a:t>Government leadership, ownership, and coordination is critical for sustainability</a:t>
            </a:r>
          </a:p>
          <a:p>
            <a:pPr marL="282575" indent="-282575">
              <a:spcAft>
                <a:spcPts val="1200"/>
              </a:spcAft>
            </a:pPr>
            <a:r>
              <a:rPr lang="en-US" sz="2100" dirty="0"/>
              <a:t>Rapidly evolving epidemic requires agility</a:t>
            </a:r>
          </a:p>
          <a:p>
            <a:pPr marL="282575" indent="-282575">
              <a:spcAft>
                <a:spcPts val="1200"/>
              </a:spcAft>
            </a:pPr>
            <a:r>
              <a:rPr lang="en-US" sz="2100" dirty="0"/>
              <a:t>Lessons learned from implementing digital health solutions for HIV control have been useful for COVID-19 response</a:t>
            </a:r>
          </a:p>
          <a:p>
            <a:pPr marL="282575" indent="-282575">
              <a:spcAft>
                <a:spcPts val="1200"/>
              </a:spcAft>
            </a:pPr>
            <a:r>
              <a:rPr lang="en-US" sz="2100" dirty="0"/>
              <a:t>Re-use and expansion of digital public goods (e.g., </a:t>
            </a:r>
            <a:r>
              <a:rPr lang="en-US" sz="2100" dirty="0" err="1"/>
              <a:t>KenyaEMR</a:t>
            </a:r>
            <a:r>
              <a:rPr lang="en-US" sz="2100" dirty="0"/>
              <a:t>) saves time, cost, and can transform the sector</a:t>
            </a:r>
          </a:p>
          <a:p>
            <a:pPr marL="282575" indent="-282575"/>
            <a:r>
              <a:rPr lang="en-US" sz="2100" dirty="0"/>
              <a:t>Enhancements made for COVID-19 response will benefit HIV program:</a:t>
            </a:r>
          </a:p>
          <a:p>
            <a:pPr lvl="1"/>
            <a:r>
              <a:rPr lang="en-US" sz="2100" dirty="0"/>
              <a:t>Inpatient care module for HIV patients</a:t>
            </a:r>
          </a:p>
          <a:p>
            <a:pPr lvl="1"/>
            <a:r>
              <a:rPr lang="en-US" sz="2100" dirty="0"/>
              <a:t>Index and contact testing </a:t>
            </a:r>
          </a:p>
          <a:p>
            <a:pPr lvl="1"/>
            <a:r>
              <a:rPr lang="en-US" sz="2100" dirty="0"/>
              <a:t>Evidence-based decision making across sectors and administrative levels</a:t>
            </a:r>
          </a:p>
        </p:txBody>
      </p:sp>
      <p:sp>
        <p:nvSpPr>
          <p:cNvPr id="7" name="Content Placeholder 4">
            <a:extLst>
              <a:ext uri="{FF2B5EF4-FFF2-40B4-BE49-F238E27FC236}">
                <a16:creationId xmlns:a16="http://schemas.microsoft.com/office/drawing/2014/main" id="{15946609-1159-4FCD-99FF-2A1B06EF0F1B}"/>
              </a:ext>
            </a:extLst>
          </p:cNvPr>
          <p:cNvSpPr txBox="1">
            <a:spLocks/>
          </p:cNvSpPr>
          <p:nvPr/>
        </p:nvSpPr>
        <p:spPr>
          <a:xfrm>
            <a:off x="1837924" y="3761140"/>
            <a:ext cx="11373714" cy="4736997"/>
          </a:xfrm>
          <a:prstGeom prst="rect">
            <a:avLst/>
          </a:prstGeom>
        </p:spPr>
        <p:txBody>
          <a:bodyPr/>
          <a:lstStyle>
            <a:lvl1pPr marL="342900" indent="-342900" algn="l" defTabSz="914491" rtl="0" eaLnBrk="1" latinLnBrk="0" hangingPunct="1">
              <a:lnSpc>
                <a:spcPct val="100000"/>
              </a:lnSpc>
              <a:spcBef>
                <a:spcPts val="0"/>
              </a:spcBef>
              <a:spcAft>
                <a:spcPts val="1200"/>
              </a:spcAft>
              <a:buClr>
                <a:schemeClr val="accent1"/>
              </a:buClr>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1pPr>
            <a:lvl2pPr marL="609627" indent="-342900" algn="l" defTabSz="914491" rtl="0" eaLnBrk="1" latinLnBrk="0" hangingPunct="1">
              <a:lnSpc>
                <a:spcPct val="100000"/>
              </a:lnSpc>
              <a:spcBef>
                <a:spcPts val="0"/>
              </a:spcBef>
              <a:spcAft>
                <a:spcPts val="1200"/>
              </a:spcAft>
              <a:buClr>
                <a:schemeClr val="accent2"/>
              </a:buClr>
              <a:buSzPct val="100000"/>
              <a:buFont typeface="Arial" panose="020B0604020202020204" pitchFamily="34" charset="0"/>
              <a:buChar char="•"/>
              <a:defRPr sz="2201" kern="1200">
                <a:solidFill>
                  <a:schemeClr val="tx1"/>
                </a:solidFill>
                <a:latin typeface="Arial" panose="020B0604020202020204" pitchFamily="34" charset="0"/>
                <a:ea typeface="+mn-ea"/>
                <a:cs typeface="Arial" panose="020B0604020202020204" pitchFamily="34" charset="0"/>
              </a:defRPr>
            </a:lvl2pPr>
            <a:lvl3pPr marL="884294" indent="-342900" algn="l" defTabSz="914491" rtl="0" eaLnBrk="1" latinLnBrk="0" hangingPunct="1">
              <a:lnSpc>
                <a:spcPct val="100000"/>
              </a:lnSpc>
              <a:spcBef>
                <a:spcPts val="0"/>
              </a:spcBef>
              <a:spcAft>
                <a:spcPts val="1200"/>
              </a:spcAft>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51020" indent="-342900" algn="l" defTabSz="914491" rtl="0" eaLnBrk="1" latinLnBrk="0" hangingPunct="1">
              <a:lnSpc>
                <a:spcPct val="100000"/>
              </a:lnSpc>
              <a:spcBef>
                <a:spcPts val="0"/>
              </a:spcBef>
              <a:spcAft>
                <a:spcPts val="1200"/>
              </a:spcAft>
              <a:buClr>
                <a:schemeClr val="accent4"/>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1417745" indent="-342900" algn="l" defTabSz="914491" rtl="0" eaLnBrk="1" latinLnBrk="0" hangingPunct="1">
              <a:lnSpc>
                <a:spcPct val="100000"/>
              </a:lnSpc>
              <a:spcBef>
                <a:spcPts val="0"/>
              </a:spcBef>
              <a:spcAft>
                <a:spcPts val="1200"/>
              </a:spcAft>
              <a:buClr>
                <a:schemeClr val="accent5"/>
              </a:buClr>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85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09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42"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589" indent="-228622" algn="l" defTabSz="91449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177800" indent="-177800"/>
            <a:endParaRPr lang="en-KE" b="1" dirty="0"/>
          </a:p>
        </p:txBody>
      </p:sp>
    </p:spTree>
    <p:extLst>
      <p:ext uri="{BB962C8B-B14F-4D97-AF65-F5344CB8AC3E}">
        <p14:creationId xmlns:p14="http://schemas.microsoft.com/office/powerpoint/2010/main" val="154038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33E3-452E-42DD-ADA5-5A07C911D697}"/>
              </a:ext>
            </a:extLst>
          </p:cNvPr>
          <p:cNvSpPr>
            <a:spLocks noGrp="1"/>
          </p:cNvSpPr>
          <p:nvPr>
            <p:ph type="title"/>
          </p:nvPr>
        </p:nvSpPr>
        <p:spPr/>
        <p:txBody>
          <a:bodyPr/>
          <a:lstStyle/>
          <a:p>
            <a:r>
              <a:rPr lang="en-US" b="1"/>
              <a:t>Acknowledgements</a:t>
            </a:r>
            <a:endParaRPr lang="en-KE" b="1"/>
          </a:p>
        </p:txBody>
      </p:sp>
      <p:sp>
        <p:nvSpPr>
          <p:cNvPr id="5" name="Text Placeholder 4">
            <a:extLst>
              <a:ext uri="{FF2B5EF4-FFF2-40B4-BE49-F238E27FC236}">
                <a16:creationId xmlns:a16="http://schemas.microsoft.com/office/drawing/2014/main" id="{034B7A4C-99D6-4EEE-915B-4C79ACDCF42B}"/>
              </a:ext>
            </a:extLst>
          </p:cNvPr>
          <p:cNvSpPr>
            <a:spLocks noGrp="1"/>
          </p:cNvSpPr>
          <p:nvPr>
            <p:ph type="body" sz="quarter" idx="10"/>
          </p:nvPr>
        </p:nvSpPr>
        <p:spPr>
          <a:xfrm>
            <a:off x="838200" y="1708434"/>
            <a:ext cx="5105400" cy="4784436"/>
          </a:xfrm>
        </p:spPr>
        <p:txBody>
          <a:bodyPr>
            <a:normAutofit/>
          </a:bodyPr>
          <a:lstStyle/>
          <a:p>
            <a:pPr marL="287338" lvl="0" indent="-287338"/>
            <a:r>
              <a:rPr lang="en-US" sz="2600" dirty="0"/>
              <a:t>Ministry of Health, Kenya</a:t>
            </a:r>
          </a:p>
          <a:p>
            <a:pPr marL="287338" lvl="0" indent="-287338"/>
            <a:r>
              <a:rPr lang="en-US" sz="2600" dirty="0"/>
              <a:t>World Health Organization</a:t>
            </a:r>
          </a:p>
          <a:p>
            <a:pPr marL="287338" lvl="0" indent="-287338"/>
            <a:r>
              <a:rPr lang="en-US" sz="2600" dirty="0"/>
              <a:t>Palladium</a:t>
            </a:r>
          </a:p>
          <a:p>
            <a:pPr marL="287338" lvl="0" indent="-287338"/>
            <a:r>
              <a:rPr lang="en-US" sz="2600" dirty="0" err="1"/>
              <a:t>Intellisoft</a:t>
            </a:r>
            <a:endParaRPr lang="en-US" sz="2600" dirty="0"/>
          </a:p>
          <a:p>
            <a:pPr marL="287338" lvl="0" indent="-287338"/>
            <a:r>
              <a:rPr lang="en-US" sz="2600" dirty="0"/>
              <a:t>Medic Mobile</a:t>
            </a:r>
          </a:p>
        </p:txBody>
      </p:sp>
      <p:sp>
        <p:nvSpPr>
          <p:cNvPr id="4" name="Text Placeholder 4">
            <a:extLst>
              <a:ext uri="{FF2B5EF4-FFF2-40B4-BE49-F238E27FC236}">
                <a16:creationId xmlns:a16="http://schemas.microsoft.com/office/drawing/2014/main" id="{6601765C-B573-474B-A2DC-9E2C4A3F31EA}"/>
              </a:ext>
            </a:extLst>
          </p:cNvPr>
          <p:cNvSpPr txBox="1">
            <a:spLocks/>
          </p:cNvSpPr>
          <p:nvPr/>
        </p:nvSpPr>
        <p:spPr>
          <a:xfrm>
            <a:off x="6096000" y="1708434"/>
            <a:ext cx="5105400" cy="4784436"/>
          </a:xfrm>
          <a:prstGeom prst="rect">
            <a:avLst/>
          </a:prstGeom>
        </p:spPr>
        <p:txBody>
          <a:bodyPr vert="horz" lIns="91440" tIns="45720" rIns="91440" bIns="45720" rtlCol="0">
            <a:normAutofit/>
          </a:bodyPr>
          <a:lstStyle>
            <a:lvl1pPr marL="210731" indent="-210731" algn="l" defTabSz="685766" rtl="0" eaLnBrk="1" latinLnBrk="0" hangingPunct="1">
              <a:lnSpc>
                <a:spcPct val="110000"/>
              </a:lnSpc>
              <a:spcBef>
                <a:spcPts val="0"/>
              </a:spcBef>
              <a:spcAft>
                <a:spcPts val="900"/>
              </a:spcAft>
              <a:buClr>
                <a:srgbClr val="4ED4E8"/>
              </a:buClr>
              <a:buFont typeface="Wingdings" panose="05000000000000000000" pitchFamily="2" charset="2"/>
              <a:buChar char="§"/>
              <a:defRPr sz="2200" kern="1200" cap="none" spc="38" baseline="0">
                <a:solidFill>
                  <a:srgbClr val="242154"/>
                </a:solidFill>
                <a:latin typeface="Arial" panose="020B0604020202020204" pitchFamily="34" charset="0"/>
                <a:ea typeface="+mn-ea"/>
                <a:cs typeface="Arial" panose="020B0604020202020204" pitchFamily="34" charset="0"/>
              </a:defRPr>
            </a:lvl1pPr>
            <a:lvl2pPr marL="429795" indent="-171442" algn="l" defTabSz="685766" rtl="0" eaLnBrk="1" latinLnBrk="0" hangingPunct="1">
              <a:lnSpc>
                <a:spcPct val="110000"/>
              </a:lnSpc>
              <a:spcBef>
                <a:spcPts val="0"/>
              </a:spcBef>
              <a:spcAft>
                <a:spcPts val="900"/>
              </a:spcAft>
              <a:buClr>
                <a:srgbClr val="A6A6A6"/>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2pPr>
            <a:lvl3pPr marL="640524" indent="-171442" algn="l" defTabSz="685766" rtl="0" eaLnBrk="1" latinLnBrk="0" hangingPunct="1">
              <a:lnSpc>
                <a:spcPct val="110000"/>
              </a:lnSpc>
              <a:spcBef>
                <a:spcPts val="0"/>
              </a:spcBef>
              <a:spcAft>
                <a:spcPts val="900"/>
              </a:spcAft>
              <a:buClr>
                <a:srgbClr val="242154"/>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3pPr>
            <a:lvl4pPr marL="859589" indent="-171442" algn="l" defTabSz="685766" rtl="0" eaLnBrk="1" latinLnBrk="0" hangingPunct="1">
              <a:lnSpc>
                <a:spcPct val="110000"/>
              </a:lnSpc>
              <a:spcBef>
                <a:spcPts val="0"/>
              </a:spcBef>
              <a:spcAft>
                <a:spcPts val="900"/>
              </a:spcAft>
              <a:buClr>
                <a:srgbClr val="4ED4E8"/>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4pPr>
            <a:lvl5pPr marL="1070318" indent="-172633" algn="l" defTabSz="685766" rtl="0" eaLnBrk="1" latinLnBrk="0" hangingPunct="1">
              <a:lnSpc>
                <a:spcPct val="110000"/>
              </a:lnSpc>
              <a:spcBef>
                <a:spcPts val="0"/>
              </a:spcBef>
              <a:spcAft>
                <a:spcPts val="900"/>
              </a:spcAft>
              <a:buClr>
                <a:srgbClr val="C2C7C1"/>
              </a:buClr>
              <a:buSzPct val="75000"/>
              <a:buFont typeface="Wingdings" panose="05000000000000000000" pitchFamily="2" charset="2"/>
              <a:buChar char="§"/>
              <a:defRPr sz="2200" kern="1200" baseline="0">
                <a:solidFill>
                  <a:srgbClr val="242154"/>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7338" indent="-287338"/>
            <a:r>
              <a:rPr lang="en-US" sz="2600" dirty="0"/>
              <a:t>Clinton Health Access </a:t>
            </a:r>
            <a:r>
              <a:rPr lang="en-US" sz="2600" b="1" dirty="0">
                <a:latin typeface="Calibri Light" panose="020F0302020204030204"/>
              </a:rPr>
              <a:t>Initiative</a:t>
            </a:r>
            <a:endParaRPr lang="en-US" sz="2600" b="1" dirty="0"/>
          </a:p>
          <a:p>
            <a:pPr marL="287338" indent="-287338"/>
            <a:r>
              <a:rPr lang="en-US" sz="2600" dirty="0" err="1"/>
              <a:t>Mhealth</a:t>
            </a:r>
            <a:r>
              <a:rPr lang="en-US" sz="2600" dirty="0"/>
              <a:t> Kenya</a:t>
            </a:r>
          </a:p>
          <a:p>
            <a:pPr marL="287338" indent="-287338"/>
            <a:r>
              <a:rPr lang="en-US" sz="2600" dirty="0" err="1"/>
              <a:t>Jomo</a:t>
            </a:r>
            <a:r>
              <a:rPr lang="en-US" sz="2600" dirty="0"/>
              <a:t> Kenyatta University</a:t>
            </a:r>
          </a:p>
          <a:p>
            <a:pPr marL="287338" indent="-287338"/>
            <a:r>
              <a:rPr lang="en-US" sz="2600" dirty="0"/>
              <a:t>CDC Kenya</a:t>
            </a:r>
          </a:p>
        </p:txBody>
      </p:sp>
    </p:spTree>
    <p:extLst>
      <p:ext uri="{BB962C8B-B14F-4D97-AF65-F5344CB8AC3E}">
        <p14:creationId xmlns:p14="http://schemas.microsoft.com/office/powerpoint/2010/main" val="125355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105C-A1DB-6C43-B796-9245622F57A4}"/>
              </a:ext>
            </a:extLst>
          </p:cNvPr>
          <p:cNvSpPr>
            <a:spLocks noGrp="1"/>
          </p:cNvSpPr>
          <p:nvPr>
            <p:ph type="ctrTitle"/>
          </p:nvPr>
        </p:nvSpPr>
        <p:spPr>
          <a:xfrm>
            <a:off x="1655638" y="1212351"/>
            <a:ext cx="8524461" cy="3193979"/>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Data.FI Nigeria</a:t>
            </a:r>
            <a:br>
              <a:rPr lang="en-US" dirty="0"/>
            </a:br>
            <a:r>
              <a:rPr lang="en-US" dirty="0"/>
              <a:t> </a:t>
            </a:r>
            <a:r>
              <a:rPr lang="en-US" sz="2200" dirty="0"/>
              <a:t>Pivoting on Technology for Seamless Delivery under COVID-19</a:t>
            </a:r>
            <a:br>
              <a:rPr lang="en-US" sz="2200" dirty="0"/>
            </a:br>
            <a:r>
              <a:rPr lang="en-US" sz="2200" dirty="0"/>
              <a:t>Dr Dauda Sulaiman Dauda</a:t>
            </a:r>
            <a:br>
              <a:rPr lang="en-US" sz="2200" dirty="0"/>
            </a:br>
            <a:br>
              <a:rPr lang="en-NG" sz="2200" dirty="0"/>
            </a:br>
            <a:r>
              <a:rPr lang="en-US" sz="1300" dirty="0"/>
              <a:t>Global Digital Health Network Monthly Meeting, June 29th,2020</a:t>
            </a:r>
            <a:br>
              <a:rPr lang="en-US" sz="2200" dirty="0"/>
            </a:br>
            <a:endParaRPr lang="en-US" sz="5000" dirty="0"/>
          </a:p>
        </p:txBody>
      </p:sp>
      <p:sp>
        <p:nvSpPr>
          <p:cNvPr id="3" name="Title 1">
            <a:extLst>
              <a:ext uri="{FF2B5EF4-FFF2-40B4-BE49-F238E27FC236}">
                <a16:creationId xmlns:a16="http://schemas.microsoft.com/office/drawing/2014/main" id="{54CECF45-C5A5-4D9A-8765-5E0318998842}"/>
              </a:ext>
            </a:extLst>
          </p:cNvPr>
          <p:cNvSpPr txBox="1">
            <a:spLocks/>
          </p:cNvSpPr>
          <p:nvPr/>
        </p:nvSpPr>
        <p:spPr>
          <a:xfrm>
            <a:off x="1833768" y="1573075"/>
            <a:ext cx="8524461"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351679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3909-6371-435A-BB82-2526C35CDE8C}"/>
              </a:ext>
            </a:extLst>
          </p:cNvPr>
          <p:cNvSpPr>
            <a:spLocks noGrp="1"/>
          </p:cNvSpPr>
          <p:nvPr>
            <p:ph type="title"/>
          </p:nvPr>
        </p:nvSpPr>
        <p:spPr/>
        <p:txBody>
          <a:bodyPr>
            <a:normAutofit/>
          </a:bodyPr>
          <a:lstStyle/>
          <a:p>
            <a:r>
              <a:rPr lang="en-US" sz="4000" b="1" dirty="0"/>
              <a:t>Overview</a:t>
            </a:r>
          </a:p>
        </p:txBody>
      </p:sp>
      <p:sp>
        <p:nvSpPr>
          <p:cNvPr id="6" name="Content Placeholder 5">
            <a:extLst>
              <a:ext uri="{FF2B5EF4-FFF2-40B4-BE49-F238E27FC236}">
                <a16:creationId xmlns:a16="http://schemas.microsoft.com/office/drawing/2014/main" id="{1857E3AC-6EAD-494A-8888-333E1EEED713}"/>
              </a:ext>
            </a:extLst>
          </p:cNvPr>
          <p:cNvSpPr>
            <a:spLocks noGrp="1"/>
          </p:cNvSpPr>
          <p:nvPr>
            <p:ph sz="quarter" idx="10"/>
          </p:nvPr>
        </p:nvSpPr>
        <p:spPr>
          <a:xfrm>
            <a:off x="838203" y="1570769"/>
            <a:ext cx="3957732" cy="4387911"/>
          </a:xfrm>
        </p:spPr>
        <p:txBody>
          <a:bodyPr>
            <a:normAutofit/>
          </a:bodyPr>
          <a:lstStyle/>
          <a:p>
            <a:pPr marL="338138" indent="-338138">
              <a:spcAft>
                <a:spcPts val="1800"/>
              </a:spcAft>
            </a:pPr>
            <a:r>
              <a:rPr lang="en-US" sz="2400" dirty="0"/>
              <a:t>COVID-19 oriented solutions</a:t>
            </a:r>
          </a:p>
          <a:p>
            <a:pPr marL="338138" indent="-338138">
              <a:spcAft>
                <a:spcPts val="1800"/>
              </a:spcAft>
            </a:pPr>
            <a:r>
              <a:rPr lang="en-US" sz="2400" dirty="0"/>
              <a:t>Achievements</a:t>
            </a:r>
          </a:p>
          <a:p>
            <a:pPr marL="338138" indent="-338138">
              <a:spcAft>
                <a:spcPts val="1800"/>
              </a:spcAft>
            </a:pPr>
            <a:r>
              <a:rPr lang="en-US" sz="2400" dirty="0"/>
              <a:t>Data triangulation work</a:t>
            </a:r>
          </a:p>
          <a:p>
            <a:pPr marL="338138" indent="-338138">
              <a:spcAft>
                <a:spcPts val="1800"/>
              </a:spcAft>
            </a:pPr>
            <a:r>
              <a:rPr lang="en-US" sz="2400" dirty="0"/>
              <a:t>Ongoing activities and lessons learned</a:t>
            </a:r>
          </a:p>
        </p:txBody>
      </p:sp>
      <p:pic>
        <p:nvPicPr>
          <p:cNvPr id="3" name="Picture 2">
            <a:extLst>
              <a:ext uri="{FF2B5EF4-FFF2-40B4-BE49-F238E27FC236}">
                <a16:creationId xmlns:a16="http://schemas.microsoft.com/office/drawing/2014/main" id="{3750C8C9-E1A9-4EF4-933C-B9E3178D1DD2}"/>
              </a:ext>
            </a:extLst>
          </p:cNvPr>
          <p:cNvPicPr>
            <a:picLocks noChangeAspect="1"/>
          </p:cNvPicPr>
          <p:nvPr/>
        </p:nvPicPr>
        <p:blipFill>
          <a:blip r:embed="rId3"/>
          <a:stretch>
            <a:fillRect/>
          </a:stretch>
        </p:blipFill>
        <p:spPr>
          <a:xfrm>
            <a:off x="5456528" y="1522394"/>
            <a:ext cx="5991544" cy="4970477"/>
          </a:xfrm>
          <a:prstGeom prst="rect">
            <a:avLst/>
          </a:prstGeom>
        </p:spPr>
      </p:pic>
    </p:spTree>
    <p:extLst>
      <p:ext uri="{BB962C8B-B14F-4D97-AF65-F5344CB8AC3E}">
        <p14:creationId xmlns:p14="http://schemas.microsoft.com/office/powerpoint/2010/main" val="378905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1DF6BA6-2134-4B1E-AFC6-0B8B197BDE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75" y="5105353"/>
            <a:ext cx="812425" cy="770296"/>
          </a:xfrm>
          <a:prstGeom prst="rect">
            <a:avLst/>
          </a:prstGeom>
        </p:spPr>
      </p:pic>
      <p:sp>
        <p:nvSpPr>
          <p:cNvPr id="12" name="Rectangle 11">
            <a:extLst>
              <a:ext uri="{FF2B5EF4-FFF2-40B4-BE49-F238E27FC236}">
                <a16:creationId xmlns:a16="http://schemas.microsoft.com/office/drawing/2014/main" id="{CC8D2782-5116-432C-AD82-CC4BEBF49A0A}"/>
              </a:ext>
            </a:extLst>
          </p:cNvPr>
          <p:cNvSpPr/>
          <p:nvPr/>
        </p:nvSpPr>
        <p:spPr>
          <a:xfrm>
            <a:off x="1433619" y="5105353"/>
            <a:ext cx="976358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C2DE"/>
                </a:solidFill>
                <a:effectLst/>
                <a:uLnTx/>
                <a:uFillTx/>
                <a:latin typeface="Arial" panose="020B0604020202020204" pitchFamily="34" charset="0"/>
                <a:ea typeface="Calibri" panose="020F0502020204030204" pitchFamily="34" charset="0"/>
                <a:cs typeface="Arial" panose="020B0604020202020204" pitchFamily="34" charset="0"/>
              </a:rPr>
              <a:t>HEALTH INFORMATICS SYSTEMS DEVELOPMENT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242054"/>
                </a:solidFill>
                <a:effectLst/>
                <a:uLnTx/>
                <a:uFillTx/>
                <a:latin typeface="Calibri" panose="020F0502020204030204" pitchFamily="34" charset="0"/>
                <a:ea typeface="+mn-ea"/>
                <a:cs typeface="Arial" panose="020B0604020202020204" pitchFamily="34" charset="0"/>
              </a:rPr>
              <a:t>ambitious programming to enhance various health information systems through strong Health information System (HIS) Governance processes and collaborative principles – LAMISPlus, APPR II, LIMS Integration  </a:t>
            </a:r>
            <a:endParaRPr kumimoji="0" lang="en-NG" sz="1800" b="0" i="0" u="none" strike="noStrike" kern="1200" cap="none" spc="0" normalizeH="0" baseline="0" noProof="0" dirty="0">
              <a:ln>
                <a:noFill/>
              </a:ln>
              <a:solidFill>
                <a:srgbClr val="242054"/>
              </a:solidFill>
              <a:effectLst/>
              <a:uLnTx/>
              <a:uFillTx/>
              <a:latin typeface="Trebuchet MS" panose="020B0603020202020204"/>
              <a:ea typeface="+mn-ea"/>
              <a:cs typeface="+mn-cs"/>
            </a:endParaRPr>
          </a:p>
        </p:txBody>
      </p:sp>
      <p:pic>
        <p:nvPicPr>
          <p:cNvPr id="17" name="Picture 16">
            <a:extLst>
              <a:ext uri="{FF2B5EF4-FFF2-40B4-BE49-F238E27FC236}">
                <a16:creationId xmlns:a16="http://schemas.microsoft.com/office/drawing/2014/main" id="{CF053247-CDFC-4456-8775-042C016956D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 y="3482347"/>
            <a:ext cx="604895" cy="646331"/>
          </a:xfrm>
          <a:prstGeom prst="rect">
            <a:avLst/>
          </a:prstGeom>
        </p:spPr>
      </p:pic>
      <p:sp>
        <p:nvSpPr>
          <p:cNvPr id="18" name="Rectangle 17">
            <a:extLst>
              <a:ext uri="{FF2B5EF4-FFF2-40B4-BE49-F238E27FC236}">
                <a16:creationId xmlns:a16="http://schemas.microsoft.com/office/drawing/2014/main" id="{F9797739-45D2-4E02-8026-DC46DD28648F}"/>
              </a:ext>
            </a:extLst>
          </p:cNvPr>
          <p:cNvSpPr/>
          <p:nvPr/>
        </p:nvSpPr>
        <p:spPr>
          <a:xfrm>
            <a:off x="1433620" y="3351027"/>
            <a:ext cx="9763584"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C2DE"/>
                </a:solidFill>
                <a:effectLst/>
                <a:uLnTx/>
                <a:uFillTx/>
                <a:latin typeface="Arial" panose="020B0604020202020204" pitchFamily="34" charset="0"/>
                <a:ea typeface="Calibri" panose="020F0502020204030204" pitchFamily="34" charset="0"/>
                <a:cs typeface="Arial" panose="020B0604020202020204" pitchFamily="34" charset="0"/>
              </a:rPr>
              <a:t>DATA ANALYTICS, VISUALIZATION &amp; DATA USE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242054"/>
                </a:solidFill>
                <a:effectLst/>
                <a:uLnTx/>
                <a:uFillTx/>
                <a:latin typeface="Calibri" panose="020F0502020204030204" pitchFamily="34" charset="0"/>
                <a:ea typeface="+mn-ea"/>
                <a:cs typeface="Arial" panose="020B0604020202020204" pitchFamily="34" charset="0"/>
              </a:rPr>
              <a:t>real time visualizations on the automated partner performance reporting (APPR) platform, granular programmatic analysis of the National Data Repository (NDR), census and electronic medical records’ data, and data from other sources with development of implementation science products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242054"/>
                </a:solidFill>
                <a:effectLst/>
                <a:uLnTx/>
                <a:uFillTx/>
                <a:latin typeface="Calibri" panose="020F0502020204030204" pitchFamily="34" charset="0"/>
                <a:ea typeface="+mn-ea"/>
                <a:cs typeface="Arial" panose="020B0604020202020204" pitchFamily="34" charset="0"/>
              </a:rPr>
              <a:t>Epidemic Control Rooms  </a:t>
            </a:r>
          </a:p>
        </p:txBody>
      </p:sp>
      <p:pic>
        <p:nvPicPr>
          <p:cNvPr id="19" name="Picture 18" descr="A picture containing drawing&#10;&#10;Description automatically generated">
            <a:extLst>
              <a:ext uri="{FF2B5EF4-FFF2-40B4-BE49-F238E27FC236}">
                <a16:creationId xmlns:a16="http://schemas.microsoft.com/office/drawing/2014/main" id="{6AF70A3A-B603-45A7-B93D-05C5089E13D0}"/>
              </a:ext>
            </a:extLst>
          </p:cNvPr>
          <p:cNvPicPr/>
          <p:nvPr/>
        </p:nvPicPr>
        <p:blipFill rotWithShape="1">
          <a:blip r:embed="rId5" cstate="print">
            <a:extLst>
              <a:ext uri="{28A0092B-C50C-407E-A947-70E740481C1C}">
                <a14:useLocalDpi xmlns:a14="http://schemas.microsoft.com/office/drawing/2010/main" val="0"/>
              </a:ext>
            </a:extLst>
          </a:blip>
          <a:srcRect l="2327" t="20848" r="72851" b="15226"/>
          <a:stretch/>
        </p:blipFill>
        <p:spPr bwMode="auto">
          <a:xfrm>
            <a:off x="406775" y="2182505"/>
            <a:ext cx="812425" cy="654839"/>
          </a:xfrm>
          <a:prstGeom prst="rect">
            <a:avLst/>
          </a:prstGeom>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C4DD67EA-F4A3-41B4-88EB-83BBBB624E08}"/>
              </a:ext>
            </a:extLst>
          </p:cNvPr>
          <p:cNvSpPr/>
          <p:nvPr/>
        </p:nvSpPr>
        <p:spPr>
          <a:xfrm>
            <a:off x="1433620" y="2149550"/>
            <a:ext cx="976358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C2DE"/>
                </a:solidFill>
                <a:effectLst/>
                <a:uLnTx/>
                <a:uFillTx/>
                <a:latin typeface="Arial" panose="020B0604020202020204" pitchFamily="34" charset="0"/>
                <a:ea typeface="Calibri" panose="020F0502020204030204" pitchFamily="34" charset="0"/>
                <a:cs typeface="Arial" panose="020B0604020202020204" pitchFamily="34" charset="0"/>
              </a:rPr>
              <a:t>USAID PERFORMANCE MANAGEMENT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242054"/>
                </a:solidFill>
                <a:effectLst/>
                <a:uLnTx/>
                <a:uFillTx/>
                <a:latin typeface="Calibri" panose="020F0502020204030204" pitchFamily="34" charset="0"/>
                <a:ea typeface="+mn-ea"/>
                <a:cs typeface="Arial" panose="020B0604020202020204" pitchFamily="34" charset="0"/>
              </a:rPr>
              <a:t>high quality, compelling data made available to strategic information and health officers to ensure available resources are optimized for accelerated control of the HIV/AIDS epidemic in Nigeria</a:t>
            </a:r>
          </a:p>
        </p:txBody>
      </p:sp>
      <p:sp>
        <p:nvSpPr>
          <p:cNvPr id="5" name="Title 4">
            <a:extLst>
              <a:ext uri="{FF2B5EF4-FFF2-40B4-BE49-F238E27FC236}">
                <a16:creationId xmlns:a16="http://schemas.microsoft.com/office/drawing/2014/main" id="{6AB74B11-6D6E-4499-8EA0-B28D2727E9AD}"/>
              </a:ext>
            </a:extLst>
          </p:cNvPr>
          <p:cNvSpPr>
            <a:spLocks noGrp="1"/>
          </p:cNvSpPr>
          <p:nvPr>
            <p:ph type="title"/>
          </p:nvPr>
        </p:nvSpPr>
        <p:spPr>
          <a:xfrm>
            <a:off x="681604" y="47209"/>
            <a:ext cx="10515600" cy="1325563"/>
          </a:xfrm>
        </p:spPr>
        <p:txBody>
          <a:bodyPr/>
          <a:lstStyle/>
          <a:p>
            <a:r>
              <a:rPr lang="en-US" dirty="0"/>
              <a:t>Data for Implementation Nigeria </a:t>
            </a:r>
            <a:endParaRPr lang="en-NG" dirty="0"/>
          </a:p>
        </p:txBody>
      </p:sp>
      <p:sp>
        <p:nvSpPr>
          <p:cNvPr id="16" name="Content Placeholder 2">
            <a:extLst>
              <a:ext uri="{FF2B5EF4-FFF2-40B4-BE49-F238E27FC236}">
                <a16:creationId xmlns:a16="http://schemas.microsoft.com/office/drawing/2014/main" id="{4F895626-B0FD-4F0C-A5AC-4E8F5B989092}"/>
              </a:ext>
            </a:extLst>
          </p:cNvPr>
          <p:cNvSpPr>
            <a:spLocks noGrp="1"/>
          </p:cNvSpPr>
          <p:nvPr>
            <p:ph idx="1"/>
          </p:nvPr>
        </p:nvSpPr>
        <p:spPr>
          <a:xfrm>
            <a:off x="717013" y="1117381"/>
            <a:ext cx="10515600" cy="860716"/>
          </a:xfrm>
        </p:spPr>
        <p:txBody>
          <a:bodyPr>
            <a:normAutofit fontScale="92500" lnSpcReduction="10000"/>
          </a:bodyPr>
          <a:lstStyle/>
          <a:p>
            <a:pPr>
              <a:lnSpc>
                <a:spcPct val="100000"/>
              </a:lnSpc>
            </a:pPr>
            <a:r>
              <a:rPr lang="en-US" sz="2400" dirty="0"/>
              <a:t>Goal: to accelerate and sustain access to high-quality data to expedite HIV epidemic control and maintenance.</a:t>
            </a:r>
          </a:p>
          <a:p>
            <a:pPr>
              <a:lnSpc>
                <a:spcPct val="100000"/>
              </a:lnSpc>
            </a:pPr>
            <a:endParaRPr lang="en-US" dirty="0"/>
          </a:p>
          <a:p>
            <a:endParaRPr lang="en-US" dirty="0"/>
          </a:p>
        </p:txBody>
      </p:sp>
    </p:spTree>
    <p:extLst>
      <p:ext uri="{BB962C8B-B14F-4D97-AF65-F5344CB8AC3E}">
        <p14:creationId xmlns:p14="http://schemas.microsoft.com/office/powerpoint/2010/main" val="189693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3A04B-CF2E-4737-948B-0C4DC4846B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0" y="0"/>
            <a:ext cx="12175521" cy="6858000"/>
          </a:xfrm>
          <a:prstGeom prst="rect">
            <a:avLst/>
          </a:prstGeom>
        </p:spPr>
      </p:pic>
      <p:sp>
        <p:nvSpPr>
          <p:cNvPr id="6" name="Google Shape;142;p29">
            <a:extLst>
              <a:ext uri="{FF2B5EF4-FFF2-40B4-BE49-F238E27FC236}">
                <a16:creationId xmlns:a16="http://schemas.microsoft.com/office/drawing/2014/main" id="{C65686A1-69E2-492E-8569-C383A6D88479}"/>
              </a:ext>
            </a:extLst>
          </p:cNvPr>
          <p:cNvSpPr/>
          <p:nvPr/>
        </p:nvSpPr>
        <p:spPr>
          <a:xfrm>
            <a:off x="6096000" y="206967"/>
            <a:ext cx="6087760" cy="790000"/>
          </a:xfrm>
          <a:prstGeom prst="rect">
            <a:avLst/>
          </a:prstGeom>
          <a:solidFill>
            <a:schemeClr val="bg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242054"/>
              </a:solidFill>
              <a:effectLst/>
              <a:uLnTx/>
              <a:uFillTx/>
              <a:latin typeface="Trebuchet MS" panose="020B0603020202020204"/>
              <a:ea typeface="+mn-ea"/>
              <a:cs typeface="+mn-cs"/>
            </a:endParaRPr>
          </a:p>
        </p:txBody>
      </p:sp>
      <p:sp>
        <p:nvSpPr>
          <p:cNvPr id="9" name="Google Shape;143;p29">
            <a:extLst>
              <a:ext uri="{FF2B5EF4-FFF2-40B4-BE49-F238E27FC236}">
                <a16:creationId xmlns:a16="http://schemas.microsoft.com/office/drawing/2014/main" id="{01384257-D981-4AA2-A088-C1F6A5D29508}"/>
              </a:ext>
            </a:extLst>
          </p:cNvPr>
          <p:cNvSpPr txBox="1"/>
          <p:nvPr/>
        </p:nvSpPr>
        <p:spPr>
          <a:xfrm>
            <a:off x="6660581" y="404367"/>
            <a:ext cx="7181200" cy="395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srgbClr val="FFFFFF"/>
                </a:solidFill>
                <a:effectLst/>
                <a:uLnTx/>
                <a:uFillTx/>
                <a:latin typeface="Trebuchet MS" panose="020B0603020202020204"/>
                <a:ea typeface="Montserrat SemiBold"/>
                <a:cs typeface="Montserrat SemiBold"/>
                <a:sym typeface="Montserrat"/>
              </a:rPr>
              <a:t>Akwa Ibom HIV/AIDS Situation Room </a:t>
            </a:r>
            <a:endParaRPr kumimoji="0" sz="2400" b="0" i="0" u="none" strike="noStrike" kern="1200" cap="none" spc="0" normalizeH="0" baseline="0" noProof="0" dirty="0">
              <a:ln>
                <a:noFill/>
              </a:ln>
              <a:solidFill>
                <a:srgbClr val="FFFFFF"/>
              </a:solidFill>
              <a:effectLst/>
              <a:uLnTx/>
              <a:uFillTx/>
              <a:latin typeface="Trebuchet MS" panose="020B0603020202020204"/>
              <a:ea typeface="Montserrat SemiBold"/>
              <a:cs typeface="Montserrat SemiBold"/>
              <a:sym typeface="Montserrat SemiBold"/>
            </a:endParaRPr>
          </a:p>
        </p:txBody>
      </p:sp>
    </p:spTree>
    <p:extLst>
      <p:ext uri="{BB962C8B-B14F-4D97-AF65-F5344CB8AC3E}">
        <p14:creationId xmlns:p14="http://schemas.microsoft.com/office/powerpoint/2010/main" val="161323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91D6-528D-452C-80DA-893995108105}"/>
              </a:ext>
            </a:extLst>
          </p:cNvPr>
          <p:cNvSpPr>
            <a:spLocks noGrp="1"/>
          </p:cNvSpPr>
          <p:nvPr>
            <p:ph type="title"/>
          </p:nvPr>
        </p:nvSpPr>
        <p:spPr>
          <a:xfrm>
            <a:off x="386938" y="144696"/>
            <a:ext cx="11013374" cy="769274"/>
          </a:xfrm>
        </p:spPr>
        <p:txBody>
          <a:bodyPr>
            <a:normAutofit/>
          </a:bodyPr>
          <a:lstStyle/>
          <a:p>
            <a:r>
              <a:rPr lang="en-NG" sz="3400" dirty="0"/>
              <a:t>Shift to Remote Data Pulls</a:t>
            </a:r>
            <a:endParaRPr lang="en-US" sz="3400" dirty="0"/>
          </a:p>
        </p:txBody>
      </p:sp>
      <p:sp>
        <p:nvSpPr>
          <p:cNvPr id="3" name="Content Placeholder 2">
            <a:extLst>
              <a:ext uri="{FF2B5EF4-FFF2-40B4-BE49-F238E27FC236}">
                <a16:creationId xmlns:a16="http://schemas.microsoft.com/office/drawing/2014/main" id="{FA5F0380-FFD4-4B0D-8438-4A13539EF129}"/>
              </a:ext>
            </a:extLst>
          </p:cNvPr>
          <p:cNvSpPr>
            <a:spLocks noGrp="1"/>
          </p:cNvSpPr>
          <p:nvPr>
            <p:ph idx="1"/>
          </p:nvPr>
        </p:nvSpPr>
        <p:spPr>
          <a:xfrm>
            <a:off x="386938" y="1032496"/>
            <a:ext cx="6677214" cy="5162444"/>
          </a:xfrm>
        </p:spPr>
        <p:txBody>
          <a:bodyPr>
            <a:normAutofit fontScale="85000" lnSpcReduction="10000"/>
          </a:bodyPr>
          <a:lstStyle/>
          <a:p>
            <a:pPr marL="285750" indent="-285750">
              <a:lnSpc>
                <a:spcPct val="100000"/>
              </a:lnSpc>
              <a:spcBef>
                <a:spcPts val="5400"/>
              </a:spcBef>
              <a:buClr>
                <a:srgbClr val="4ED4E8"/>
              </a:buClr>
              <a:buFont typeface="Arial" panose="020B0604020202020204" pitchFamily="34" charset="0"/>
              <a:buChar char="•"/>
            </a:pPr>
            <a:r>
              <a:rPr lang="en-US" b="1" dirty="0"/>
              <a:t>Automated</a:t>
            </a:r>
            <a:r>
              <a:rPr lang="en-US" dirty="0"/>
              <a:t> </a:t>
            </a:r>
            <a:r>
              <a:rPr lang="en-US" b="1" dirty="0"/>
              <a:t>the pull of aggregate data</a:t>
            </a:r>
            <a:r>
              <a:rPr lang="en-US" dirty="0"/>
              <a:t> from implementing partners operating in different states in Nigeria. Through Web APIs we are able to seamlessly access data from the instances – OpenMRS, LAMIS </a:t>
            </a:r>
          </a:p>
          <a:p>
            <a:pPr marL="285750" indent="-285750">
              <a:lnSpc>
                <a:spcPct val="100000"/>
              </a:lnSpc>
              <a:spcBef>
                <a:spcPts val="5400"/>
              </a:spcBef>
              <a:buClr>
                <a:srgbClr val="4ED4E8"/>
              </a:buClr>
              <a:buFont typeface="Arial" panose="020B0604020202020204" pitchFamily="34" charset="0"/>
              <a:buChar char="•"/>
            </a:pPr>
            <a:r>
              <a:rPr lang="en-US" b="1" dirty="0"/>
              <a:t>Institutionalized</a:t>
            </a:r>
            <a:r>
              <a:rPr lang="en-US" dirty="0"/>
              <a:t> </a:t>
            </a:r>
            <a:r>
              <a:rPr lang="en-US" b="1" dirty="0"/>
              <a:t>Remote Data Review </a:t>
            </a:r>
            <a:r>
              <a:rPr lang="en-US" dirty="0"/>
              <a:t>- frequent webinars to provide feedback on performance data, data quality and aspects upload of data onto the NDRs. </a:t>
            </a:r>
            <a:r>
              <a:rPr lang="en-US" i="1" dirty="0"/>
              <a:t>GoToMeeting</a:t>
            </a:r>
            <a:r>
              <a:rPr lang="en-US" dirty="0"/>
              <a:t> and </a:t>
            </a:r>
            <a:r>
              <a:rPr lang="en-US" i="1" dirty="0"/>
              <a:t>Skype</a:t>
            </a:r>
            <a:r>
              <a:rPr lang="en-US" dirty="0"/>
              <a:t> as major means of collaboration</a:t>
            </a:r>
          </a:p>
          <a:p>
            <a:pPr marL="285750" indent="-285750">
              <a:lnSpc>
                <a:spcPct val="100000"/>
              </a:lnSpc>
              <a:spcBef>
                <a:spcPts val="5400"/>
              </a:spcBef>
              <a:buClr>
                <a:srgbClr val="4ED4E8"/>
              </a:buClr>
              <a:buFont typeface="Arial" panose="020B0604020202020204" pitchFamily="34" charset="0"/>
              <a:buChar char="•"/>
            </a:pPr>
            <a:r>
              <a:rPr lang="en-US" b="1" dirty="0"/>
              <a:t>Engage IPs in weekly performance discussions </a:t>
            </a:r>
            <a:r>
              <a:rPr lang="en-US" dirty="0"/>
              <a:t>to IPs by leveraging dashboards to identify high and low performing health facilities; APPR tableau dashboards are also being activated to provide more insight</a:t>
            </a:r>
          </a:p>
        </p:txBody>
      </p:sp>
      <p:pic>
        <p:nvPicPr>
          <p:cNvPr id="6" name="Picture 5">
            <a:extLst>
              <a:ext uri="{FF2B5EF4-FFF2-40B4-BE49-F238E27FC236}">
                <a16:creationId xmlns:a16="http://schemas.microsoft.com/office/drawing/2014/main" id="{F4866991-7552-426A-B5FC-42725ACDAC19}"/>
              </a:ext>
            </a:extLst>
          </p:cNvPr>
          <p:cNvPicPr>
            <a:picLocks noChangeAspect="1"/>
          </p:cNvPicPr>
          <p:nvPr/>
        </p:nvPicPr>
        <p:blipFill>
          <a:blip r:embed="rId2"/>
          <a:stretch>
            <a:fillRect/>
          </a:stretch>
        </p:blipFill>
        <p:spPr>
          <a:xfrm>
            <a:off x="7023693" y="913970"/>
            <a:ext cx="4156874" cy="1684958"/>
          </a:xfrm>
          <a:prstGeom prst="rect">
            <a:avLst/>
          </a:prstGeom>
        </p:spPr>
      </p:pic>
      <p:pic>
        <p:nvPicPr>
          <p:cNvPr id="7" name="Picture 6">
            <a:extLst>
              <a:ext uri="{FF2B5EF4-FFF2-40B4-BE49-F238E27FC236}">
                <a16:creationId xmlns:a16="http://schemas.microsoft.com/office/drawing/2014/main" id="{CE3236DD-A8FB-4FB5-981C-734A580E4D38}"/>
              </a:ext>
            </a:extLst>
          </p:cNvPr>
          <p:cNvPicPr>
            <a:picLocks noChangeAspect="1"/>
          </p:cNvPicPr>
          <p:nvPr/>
        </p:nvPicPr>
        <p:blipFill>
          <a:blip r:embed="rId3"/>
          <a:stretch>
            <a:fillRect/>
          </a:stretch>
        </p:blipFill>
        <p:spPr>
          <a:xfrm>
            <a:off x="7121855" y="4593727"/>
            <a:ext cx="4683207" cy="1429222"/>
          </a:xfrm>
          <a:prstGeom prst="rect">
            <a:avLst/>
          </a:prstGeom>
        </p:spPr>
      </p:pic>
      <p:pic>
        <p:nvPicPr>
          <p:cNvPr id="5" name="Picture 4" descr="A close up of a logo&#10;&#10;Description automatically generated">
            <a:extLst>
              <a:ext uri="{FF2B5EF4-FFF2-40B4-BE49-F238E27FC236}">
                <a16:creationId xmlns:a16="http://schemas.microsoft.com/office/drawing/2014/main" id="{6FE216A0-EACA-4CBE-BBDA-B26728C58B91}"/>
              </a:ext>
            </a:extLst>
          </p:cNvPr>
          <p:cNvPicPr>
            <a:picLocks noChangeAspect="1"/>
          </p:cNvPicPr>
          <p:nvPr/>
        </p:nvPicPr>
        <p:blipFill>
          <a:blip r:embed="rId4"/>
          <a:stretch>
            <a:fillRect/>
          </a:stretch>
        </p:blipFill>
        <p:spPr>
          <a:xfrm>
            <a:off x="7516218" y="2668398"/>
            <a:ext cx="2867025" cy="1590675"/>
          </a:xfrm>
          <a:prstGeom prst="rect">
            <a:avLst/>
          </a:prstGeom>
        </p:spPr>
      </p:pic>
      <p:pic>
        <p:nvPicPr>
          <p:cNvPr id="10" name="Picture 9" descr="A close up of a logo&#10;&#10;Description automatically generated">
            <a:extLst>
              <a:ext uri="{FF2B5EF4-FFF2-40B4-BE49-F238E27FC236}">
                <a16:creationId xmlns:a16="http://schemas.microsoft.com/office/drawing/2014/main" id="{7D3FB1D4-8F06-442F-A17B-5861821796B1}"/>
              </a:ext>
            </a:extLst>
          </p:cNvPr>
          <p:cNvPicPr>
            <a:picLocks noChangeAspect="1"/>
          </p:cNvPicPr>
          <p:nvPr/>
        </p:nvPicPr>
        <p:blipFill>
          <a:blip r:embed="rId5"/>
          <a:stretch>
            <a:fillRect/>
          </a:stretch>
        </p:blipFill>
        <p:spPr>
          <a:xfrm>
            <a:off x="10291264" y="2849982"/>
            <a:ext cx="1310186" cy="1310186"/>
          </a:xfrm>
          <a:prstGeom prst="rect">
            <a:avLst/>
          </a:prstGeom>
        </p:spPr>
      </p:pic>
    </p:spTree>
    <p:extLst>
      <p:ext uri="{BB962C8B-B14F-4D97-AF65-F5344CB8AC3E}">
        <p14:creationId xmlns:p14="http://schemas.microsoft.com/office/powerpoint/2010/main" val="2897461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91D6-528D-452C-80DA-893995108105}"/>
              </a:ext>
            </a:extLst>
          </p:cNvPr>
          <p:cNvSpPr>
            <a:spLocks noGrp="1"/>
          </p:cNvSpPr>
          <p:nvPr>
            <p:ph type="title"/>
          </p:nvPr>
        </p:nvSpPr>
        <p:spPr>
          <a:xfrm>
            <a:off x="308583" y="277221"/>
            <a:ext cx="11574834" cy="645431"/>
          </a:xfrm>
        </p:spPr>
        <p:txBody>
          <a:bodyPr>
            <a:normAutofit/>
          </a:bodyPr>
          <a:lstStyle/>
          <a:p>
            <a:r>
              <a:rPr lang="en-US" sz="3400" dirty="0">
                <a:ea typeface="+mj-lt"/>
                <a:cs typeface="+mj-lt"/>
              </a:rPr>
              <a:t>Pivot to remote systems development</a:t>
            </a:r>
            <a:endParaRPr lang="en-US" sz="3400" dirty="0"/>
          </a:p>
        </p:txBody>
      </p:sp>
      <p:pic>
        <p:nvPicPr>
          <p:cNvPr id="5" name="Picture 4" descr="A picture containing drawing&#10;&#10;Description automatically generated">
            <a:extLst>
              <a:ext uri="{FF2B5EF4-FFF2-40B4-BE49-F238E27FC236}">
                <a16:creationId xmlns:a16="http://schemas.microsoft.com/office/drawing/2014/main" id="{53902D22-D3E0-41A9-8D39-33BAD877799A}"/>
              </a:ext>
            </a:extLst>
          </p:cNvPr>
          <p:cNvPicPr>
            <a:picLocks noChangeAspect="1"/>
          </p:cNvPicPr>
          <p:nvPr/>
        </p:nvPicPr>
        <p:blipFill>
          <a:blip r:embed="rId2"/>
          <a:stretch>
            <a:fillRect/>
          </a:stretch>
        </p:blipFill>
        <p:spPr>
          <a:xfrm>
            <a:off x="9341947" y="2314238"/>
            <a:ext cx="2433329" cy="1628118"/>
          </a:xfrm>
          <a:prstGeom prst="rect">
            <a:avLst/>
          </a:prstGeom>
        </p:spPr>
      </p:pic>
      <p:pic>
        <p:nvPicPr>
          <p:cNvPr id="11" name="Picture 10" descr="A picture containing food, table&#10;&#10;Description automatically generated">
            <a:extLst>
              <a:ext uri="{FF2B5EF4-FFF2-40B4-BE49-F238E27FC236}">
                <a16:creationId xmlns:a16="http://schemas.microsoft.com/office/drawing/2014/main" id="{E20E903D-E025-4B52-BC4F-754BB3006494}"/>
              </a:ext>
            </a:extLst>
          </p:cNvPr>
          <p:cNvPicPr>
            <a:picLocks noChangeAspect="1"/>
          </p:cNvPicPr>
          <p:nvPr/>
        </p:nvPicPr>
        <p:blipFill>
          <a:blip r:embed="rId3"/>
          <a:stretch>
            <a:fillRect/>
          </a:stretch>
        </p:blipFill>
        <p:spPr>
          <a:xfrm>
            <a:off x="9518536" y="3682411"/>
            <a:ext cx="2315418" cy="120281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2613404F-01B9-4AD6-B29A-FB32D12C8226}"/>
              </a:ext>
            </a:extLst>
          </p:cNvPr>
          <p:cNvPicPr>
            <a:picLocks noChangeAspect="1"/>
          </p:cNvPicPr>
          <p:nvPr/>
        </p:nvPicPr>
        <p:blipFill>
          <a:blip r:embed="rId4"/>
          <a:stretch>
            <a:fillRect/>
          </a:stretch>
        </p:blipFill>
        <p:spPr>
          <a:xfrm>
            <a:off x="10411208" y="4705596"/>
            <a:ext cx="1039723" cy="989997"/>
          </a:xfrm>
          <a:prstGeom prst="rect">
            <a:avLst/>
          </a:prstGeom>
        </p:spPr>
      </p:pic>
      <p:grpSp>
        <p:nvGrpSpPr>
          <p:cNvPr id="7" name="Group 6">
            <a:extLst>
              <a:ext uri="{FF2B5EF4-FFF2-40B4-BE49-F238E27FC236}">
                <a16:creationId xmlns:a16="http://schemas.microsoft.com/office/drawing/2014/main" id="{24EC4564-203F-474A-8BB5-83CE437F42E3}"/>
              </a:ext>
            </a:extLst>
          </p:cNvPr>
          <p:cNvGrpSpPr/>
          <p:nvPr/>
        </p:nvGrpSpPr>
        <p:grpSpPr>
          <a:xfrm>
            <a:off x="7831501" y="1506769"/>
            <a:ext cx="3761521" cy="1148202"/>
            <a:chOff x="7253834" y="1486367"/>
            <a:chExt cx="3761521" cy="1148202"/>
          </a:xfrm>
        </p:grpSpPr>
        <p:pic>
          <p:nvPicPr>
            <p:cNvPr id="12" name="Picture 11" descr="A close up of a logo&#10;&#10;Description automatically generated">
              <a:extLst>
                <a:ext uri="{FF2B5EF4-FFF2-40B4-BE49-F238E27FC236}">
                  <a16:creationId xmlns:a16="http://schemas.microsoft.com/office/drawing/2014/main" id="{701F00FE-EBE8-4E78-9F4F-8711E1B2110E}"/>
                </a:ext>
              </a:extLst>
            </p:cNvPr>
            <p:cNvPicPr>
              <a:picLocks noChangeAspect="1"/>
            </p:cNvPicPr>
            <p:nvPr/>
          </p:nvPicPr>
          <p:blipFill>
            <a:blip r:embed="rId5"/>
            <a:stretch>
              <a:fillRect/>
            </a:stretch>
          </p:blipFill>
          <p:spPr>
            <a:xfrm>
              <a:off x="7253834" y="1486367"/>
              <a:ext cx="2021647" cy="1121645"/>
            </a:xfrm>
            <a:prstGeom prst="rect">
              <a:avLst/>
            </a:prstGeom>
          </p:spPr>
        </p:pic>
        <p:pic>
          <p:nvPicPr>
            <p:cNvPr id="13" name="Picture 12" descr="A close up of a logo&#10;&#10;Description automatically generated">
              <a:extLst>
                <a:ext uri="{FF2B5EF4-FFF2-40B4-BE49-F238E27FC236}">
                  <a16:creationId xmlns:a16="http://schemas.microsoft.com/office/drawing/2014/main" id="{2A6782B5-B14A-4249-80DB-9451FC3D402B}"/>
                </a:ext>
              </a:extLst>
            </p:cNvPr>
            <p:cNvPicPr>
              <a:picLocks noChangeAspect="1"/>
            </p:cNvPicPr>
            <p:nvPr/>
          </p:nvPicPr>
          <p:blipFill>
            <a:blip r:embed="rId6"/>
            <a:stretch>
              <a:fillRect/>
            </a:stretch>
          </p:blipFill>
          <p:spPr>
            <a:xfrm>
              <a:off x="10098578" y="1637003"/>
              <a:ext cx="916777" cy="916777"/>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429518A-5C4B-4923-A791-5F1615A3255B}"/>
                </a:ext>
              </a:extLst>
            </p:cNvPr>
            <p:cNvPicPr>
              <a:picLocks noChangeAspect="1"/>
            </p:cNvPicPr>
            <p:nvPr/>
          </p:nvPicPr>
          <p:blipFill rotWithShape="1">
            <a:blip r:embed="rId7"/>
            <a:srcRect l="21029" r="20453"/>
            <a:stretch/>
          </p:blipFill>
          <p:spPr>
            <a:xfrm>
              <a:off x="9318318" y="1498693"/>
              <a:ext cx="930582" cy="1135876"/>
            </a:xfrm>
            <a:prstGeom prst="rect">
              <a:avLst/>
            </a:prstGeom>
          </p:spPr>
        </p:pic>
      </p:grpSp>
      <p:sp>
        <p:nvSpPr>
          <p:cNvPr id="4" name="TextBox 3">
            <a:extLst>
              <a:ext uri="{FF2B5EF4-FFF2-40B4-BE49-F238E27FC236}">
                <a16:creationId xmlns:a16="http://schemas.microsoft.com/office/drawing/2014/main" id="{E915FED5-B08E-4BE0-BC38-38DF500DF4A1}"/>
              </a:ext>
            </a:extLst>
          </p:cNvPr>
          <p:cNvSpPr txBox="1"/>
          <p:nvPr/>
        </p:nvSpPr>
        <p:spPr>
          <a:xfrm>
            <a:off x="470216" y="859282"/>
            <a:ext cx="103563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054"/>
                </a:solidFill>
                <a:effectLst/>
                <a:uLnTx/>
                <a:uFillTx/>
                <a:latin typeface="Trebuchet MS" panose="020B0603020202020204"/>
                <a:ea typeface="+mn-ea"/>
                <a:cs typeface="+mn-cs"/>
              </a:rPr>
              <a:t>For LAMISPlus Development, we leverage a range of project management applications to ensure smooth communication and collaboration across Data.FI staff, implementing partners and regional technical experts despite quarantine conditions</a:t>
            </a:r>
          </a:p>
        </p:txBody>
      </p:sp>
      <p:pic>
        <p:nvPicPr>
          <p:cNvPr id="10" name="Picture 9">
            <a:extLst>
              <a:ext uri="{FF2B5EF4-FFF2-40B4-BE49-F238E27FC236}">
                <a16:creationId xmlns:a16="http://schemas.microsoft.com/office/drawing/2014/main" id="{155F254E-566E-4BED-A8C3-BA5D1D8C606A}"/>
              </a:ext>
            </a:extLst>
          </p:cNvPr>
          <p:cNvPicPr>
            <a:picLocks noChangeAspect="1"/>
          </p:cNvPicPr>
          <p:nvPr/>
        </p:nvPicPr>
        <p:blipFill>
          <a:blip r:embed="rId8"/>
          <a:stretch>
            <a:fillRect/>
          </a:stretch>
        </p:blipFill>
        <p:spPr>
          <a:xfrm>
            <a:off x="52405" y="1983793"/>
            <a:ext cx="7690801" cy="4263600"/>
          </a:xfrm>
          <a:prstGeom prst="rect">
            <a:avLst/>
          </a:prstGeom>
        </p:spPr>
      </p:pic>
    </p:spTree>
    <p:extLst>
      <p:ext uri="{BB962C8B-B14F-4D97-AF65-F5344CB8AC3E}">
        <p14:creationId xmlns:p14="http://schemas.microsoft.com/office/powerpoint/2010/main" val="84895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91D6-528D-452C-80DA-893995108105}"/>
              </a:ext>
            </a:extLst>
          </p:cNvPr>
          <p:cNvSpPr>
            <a:spLocks noGrp="1"/>
          </p:cNvSpPr>
          <p:nvPr>
            <p:ph type="title"/>
          </p:nvPr>
        </p:nvSpPr>
        <p:spPr>
          <a:xfrm>
            <a:off x="276225" y="101465"/>
            <a:ext cx="10515600" cy="931688"/>
          </a:xfrm>
        </p:spPr>
        <p:txBody>
          <a:bodyPr>
            <a:normAutofit/>
          </a:bodyPr>
          <a:lstStyle/>
          <a:p>
            <a:r>
              <a:rPr lang="en-US" sz="3400" dirty="0">
                <a:ea typeface="+mj-lt"/>
                <a:cs typeface="+mj-lt"/>
              </a:rPr>
              <a:t>Data triangulation to visualize COVID-19 Impact</a:t>
            </a:r>
            <a:endParaRPr lang="en-US" sz="3400" dirty="0"/>
          </a:p>
        </p:txBody>
      </p:sp>
      <p:sp>
        <p:nvSpPr>
          <p:cNvPr id="3" name="Content Placeholder 2">
            <a:extLst>
              <a:ext uri="{FF2B5EF4-FFF2-40B4-BE49-F238E27FC236}">
                <a16:creationId xmlns:a16="http://schemas.microsoft.com/office/drawing/2014/main" id="{FA5F0380-FFD4-4B0D-8438-4A13539EF129}"/>
              </a:ext>
            </a:extLst>
          </p:cNvPr>
          <p:cNvSpPr>
            <a:spLocks noGrp="1"/>
          </p:cNvSpPr>
          <p:nvPr>
            <p:ph idx="1"/>
          </p:nvPr>
        </p:nvSpPr>
        <p:spPr>
          <a:xfrm>
            <a:off x="581025" y="1033153"/>
            <a:ext cx="5076825" cy="5457404"/>
          </a:xfrm>
        </p:spPr>
        <p:txBody>
          <a:bodyPr>
            <a:normAutofit/>
          </a:bodyPr>
          <a:lstStyle/>
          <a:p>
            <a:pPr lvl="1">
              <a:lnSpc>
                <a:spcPct val="110000"/>
              </a:lnSpc>
              <a:buClr>
                <a:srgbClr val="4ED4E8"/>
              </a:buClr>
            </a:pPr>
            <a:r>
              <a:rPr lang="en-US" cap="none" spc="50" dirty="0">
                <a:solidFill>
                  <a:schemeClr val="tx1"/>
                </a:solidFill>
                <a:latin typeface="Arial" panose="020B0604020202020204" pitchFamily="34" charset="0"/>
                <a:cs typeface="Arial" panose="020B0604020202020204" pitchFamily="34" charset="0"/>
              </a:rPr>
              <a:t>The questions we seek to answer include linking mobility data to disease morbidity include:</a:t>
            </a:r>
          </a:p>
          <a:p>
            <a:pPr marL="571500" lvl="2" indent="-342900">
              <a:lnSpc>
                <a:spcPct val="120000"/>
              </a:lnSpc>
              <a:buClr>
                <a:srgbClr val="4ED4E8"/>
              </a:buClr>
            </a:pPr>
            <a:r>
              <a:rPr lang="en-US" sz="2000" dirty="0"/>
              <a:t>How quarantine measures impact transmission rates?</a:t>
            </a:r>
          </a:p>
          <a:p>
            <a:pPr marL="571500" lvl="2" indent="-342900">
              <a:lnSpc>
                <a:spcPct val="120000"/>
              </a:lnSpc>
              <a:buClr>
                <a:srgbClr val="4ED4E8"/>
              </a:buClr>
            </a:pPr>
            <a:r>
              <a:rPr lang="en-US" sz="2000" dirty="0"/>
              <a:t>How populations access to grocery shops, work places, transit stations, retail centers continue despite quarantine measures?</a:t>
            </a:r>
          </a:p>
          <a:p>
            <a:pPr marL="571500" lvl="2" indent="-342900">
              <a:lnSpc>
                <a:spcPct val="120000"/>
              </a:lnSpc>
              <a:buClr>
                <a:srgbClr val="4ED4E8"/>
              </a:buClr>
            </a:pPr>
            <a:r>
              <a:rPr lang="en-US" sz="2000" dirty="0"/>
              <a:t>How COVID infection rates impact the population access to health care facilities and HIV care and treatment services?</a:t>
            </a:r>
          </a:p>
          <a:p>
            <a:pPr>
              <a:lnSpc>
                <a:spcPct val="110000"/>
              </a:lnSpc>
            </a:pPr>
            <a:endParaRPr lang="en-US" dirty="0"/>
          </a:p>
          <a:p>
            <a:pPr>
              <a:spcBef>
                <a:spcPts val="0"/>
              </a:spcBef>
            </a:pPr>
            <a:endParaRPr lang="en-US" dirty="0"/>
          </a:p>
        </p:txBody>
      </p:sp>
      <p:sp>
        <p:nvSpPr>
          <p:cNvPr id="6" name="Content Placeholder 2">
            <a:extLst>
              <a:ext uri="{FF2B5EF4-FFF2-40B4-BE49-F238E27FC236}">
                <a16:creationId xmlns:a16="http://schemas.microsoft.com/office/drawing/2014/main" id="{E68B02CD-0DDC-4841-8B31-3563E6D98E97}"/>
              </a:ext>
            </a:extLst>
          </p:cNvPr>
          <p:cNvSpPr txBox="1">
            <a:spLocks/>
          </p:cNvSpPr>
          <p:nvPr/>
        </p:nvSpPr>
        <p:spPr>
          <a:xfrm>
            <a:off x="6096000" y="5448299"/>
            <a:ext cx="5810251" cy="123203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cap="none" spc="5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2300"/>
              </a:spcBef>
              <a:buFontTx/>
              <a:buNone/>
              <a:defRPr sz="2000" kern="1200" cap="all" spc="100" baseline="0">
                <a:solidFill>
                  <a:schemeClr val="tx2"/>
                </a:solidFill>
                <a:latin typeface="+mj-lt"/>
                <a:ea typeface="+mn-ea"/>
                <a:cs typeface="+mn-cs"/>
              </a:defRPr>
            </a:lvl2pPr>
            <a:lvl3pPr marL="228600" indent="-228600" algn="l" defTabSz="914400" rtl="0" eaLnBrk="1" latinLnBrk="0" hangingPunct="1">
              <a:lnSpc>
                <a:spcPct val="90000"/>
              </a:lnSpc>
              <a:spcBef>
                <a:spcPts val="11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50292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4pPr>
            <a:lvl5pPr marL="123444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2" indent="-285750" algn="l" defTabSz="914400" rtl="0" eaLnBrk="1" fontAlgn="auto" latinLnBrk="0" hangingPunct="1">
              <a:lnSpc>
                <a:spcPct val="110000"/>
              </a:lnSpc>
              <a:spcBef>
                <a:spcPts val="1100"/>
              </a:spcBef>
              <a:spcAft>
                <a:spcPts val="0"/>
              </a:spcAft>
              <a:buClr>
                <a:srgbClr val="4ED4E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42054"/>
                </a:solidFill>
                <a:effectLst/>
                <a:uLnTx/>
                <a:uFillTx/>
                <a:latin typeface="Arial" panose="020B0604020202020204" pitchFamily="34" charset="0"/>
                <a:ea typeface="+mn-ea"/>
                <a:cs typeface="+mn-cs"/>
              </a:rPr>
              <a:t>PEPFAR (High Frequency Reporting &amp; MER)</a:t>
            </a:r>
          </a:p>
          <a:p>
            <a:pPr marL="514350" marR="0" lvl="2" indent="-285750" algn="l" defTabSz="914400" rtl="0" eaLnBrk="1" fontAlgn="auto" latinLnBrk="0" hangingPunct="1">
              <a:lnSpc>
                <a:spcPct val="110000"/>
              </a:lnSpc>
              <a:spcBef>
                <a:spcPts val="1100"/>
              </a:spcBef>
              <a:spcAft>
                <a:spcPts val="0"/>
              </a:spcAft>
              <a:buClr>
                <a:srgbClr val="4ED4E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42054"/>
                </a:solidFill>
                <a:effectLst/>
                <a:uLnTx/>
                <a:uFillTx/>
                <a:latin typeface="Arial" panose="020B0604020202020204" pitchFamily="34" charset="0"/>
                <a:ea typeface="+mn-ea"/>
                <a:cs typeface="+mn-cs"/>
              </a:rPr>
              <a:t>Nigerian government (NCDC SORMAS &amp; DPRS)</a:t>
            </a:r>
          </a:p>
          <a:p>
            <a:pPr marL="514350" marR="0" lvl="2" indent="-285750" algn="l" defTabSz="914400" rtl="0" eaLnBrk="1" fontAlgn="auto" latinLnBrk="0" hangingPunct="1">
              <a:lnSpc>
                <a:spcPct val="110000"/>
              </a:lnSpc>
              <a:spcBef>
                <a:spcPts val="1100"/>
              </a:spcBef>
              <a:spcAft>
                <a:spcPts val="0"/>
              </a:spcAft>
              <a:buClr>
                <a:srgbClr val="4ED4E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42054"/>
                </a:solidFill>
                <a:effectLst/>
                <a:uLnTx/>
                <a:uFillTx/>
                <a:latin typeface="Arial" panose="020B0604020202020204" pitchFamily="34" charset="0"/>
                <a:ea typeface="+mn-ea"/>
                <a:cs typeface="+mn-cs"/>
              </a:rPr>
              <a:t>Open Source data (Google Mobility &amp; Facebook)</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400" b="0" i="0" u="none" strike="noStrike" kern="1200" cap="none" spc="50" normalizeH="0" baseline="0" noProof="0" dirty="0">
              <a:ln>
                <a:noFill/>
              </a:ln>
              <a:solidFill>
                <a:srgbClr val="242054"/>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A76B3FC-8D31-4F26-A98D-162DA8588AF9}"/>
              </a:ext>
            </a:extLst>
          </p:cNvPr>
          <p:cNvPicPr>
            <a:picLocks noChangeAspect="1"/>
          </p:cNvPicPr>
          <p:nvPr/>
        </p:nvPicPr>
        <p:blipFill>
          <a:blip r:embed="rId2"/>
          <a:stretch>
            <a:fillRect/>
          </a:stretch>
        </p:blipFill>
        <p:spPr>
          <a:xfrm>
            <a:off x="5592263" y="1033153"/>
            <a:ext cx="6332668" cy="4180115"/>
          </a:xfrm>
          <a:prstGeom prst="rect">
            <a:avLst/>
          </a:prstGeom>
        </p:spPr>
      </p:pic>
    </p:spTree>
    <p:extLst>
      <p:ext uri="{BB962C8B-B14F-4D97-AF65-F5344CB8AC3E}">
        <p14:creationId xmlns:p14="http://schemas.microsoft.com/office/powerpoint/2010/main" val="351013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29B556-B3BF-3A46-B8D8-251A1911BFA3}"/>
              </a:ext>
            </a:extLst>
          </p:cNvPr>
          <p:cNvSpPr>
            <a:spLocks noGrp="1"/>
          </p:cNvSpPr>
          <p:nvPr>
            <p:ph idx="1"/>
          </p:nvPr>
        </p:nvSpPr>
        <p:spPr>
          <a:xfrm>
            <a:off x="933450" y="3545839"/>
            <a:ext cx="10325100" cy="2533337"/>
          </a:xfrm>
        </p:spPr>
        <p:txBody>
          <a:bodyPr>
            <a:normAutofit/>
          </a:bodyPr>
          <a:lstStyle/>
          <a:p>
            <a:r>
              <a:rPr lang="en-US"/>
              <a:t>Data for Implementation (</a:t>
            </a:r>
            <a:r>
              <a:rPr lang="en-US" err="1"/>
              <a:t>Data.FI</a:t>
            </a:r>
            <a:r>
              <a:rPr lang="en-US"/>
              <a:t>) is a five-year cooperative agreement funded by the U.S. President’s Emergency Plan for AIDS Relief through the U.S. Agency for International Development under Agreement No. 7200AA19CA0004, beginning April 15, 2019. It is implemented by Palladium, in partnership with JSI Research &amp; Training Institute (JSI), Johns Hopkins University (JHU) Department of Epidemiology, Right to Care (RTC), Cooper/Smith, IMC Worldwide, </a:t>
            </a:r>
            <a:r>
              <a:rPr lang="en-US" err="1"/>
              <a:t>Jembi</a:t>
            </a:r>
            <a:r>
              <a:rPr lang="en-US"/>
              <a:t> Health Systems and Macro-Eyes, and supported by expert local resource partners.  </a:t>
            </a:r>
          </a:p>
          <a:p>
            <a:endParaRPr lang="en-US"/>
          </a:p>
          <a:p>
            <a:r>
              <a:rPr lang="en-US" sz="1200" i="1"/>
              <a:t>This presentation was produced for review by the U.S. President’s Emergency Plan for AIDS Relief through the United States Agency for International Development. It was prepared by Data for Implementation. The information provided [in this document] is not official U.S. government information and does not necessarily reflect the views or positions of the U. S. President’s Emergency Plan for AIDS Relief, U.S. Agency for International Development or the United States Government. </a:t>
            </a:r>
          </a:p>
          <a:p>
            <a:endParaRPr lang="en-US"/>
          </a:p>
        </p:txBody>
      </p:sp>
    </p:spTree>
    <p:extLst>
      <p:ext uri="{BB962C8B-B14F-4D97-AF65-F5344CB8AC3E}">
        <p14:creationId xmlns:p14="http://schemas.microsoft.com/office/powerpoint/2010/main" val="414259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68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1"/>
            <a:ext cx="10515600" cy="760162"/>
          </a:xfrm>
        </p:spPr>
        <p:txBody>
          <a:bodyPr>
            <a:normAutofit/>
          </a:bodyPr>
          <a:lstStyle/>
          <a:p>
            <a:r>
              <a:rPr lang="en-US" dirty="0"/>
              <a:t>COVID-19 Surveillance Systems as of May 2020</a:t>
            </a:r>
          </a:p>
        </p:txBody>
      </p:sp>
      <p:sp>
        <p:nvSpPr>
          <p:cNvPr id="6" name="Rectangle 5">
            <a:extLst>
              <a:ext uri="{FF2B5EF4-FFF2-40B4-BE49-F238E27FC236}">
                <a16:creationId xmlns:a16="http://schemas.microsoft.com/office/drawing/2014/main" id="{DDB1F722-032B-4E2A-B8DE-C4F6D75B8FD5}"/>
              </a:ext>
            </a:extLst>
          </p:cNvPr>
          <p:cNvSpPr/>
          <p:nvPr/>
        </p:nvSpPr>
        <p:spPr>
          <a:xfrm>
            <a:off x="510709" y="1154648"/>
            <a:ext cx="2644321" cy="1036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rtlCol="0" anchor="ctr"/>
          <a:lstStyle/>
          <a:p>
            <a:pPr algn="ctr">
              <a:lnSpc>
                <a:spcPct val="90000"/>
              </a:lnSpc>
            </a:pPr>
            <a:r>
              <a:rPr lang="en-US" sz="1600" dirty="0">
                <a:solidFill>
                  <a:srgbClr val="242054"/>
                </a:solidFill>
                <a:latin typeface="Arial" panose="020B0604020202020204" pitchFamily="34" charset="0"/>
                <a:cs typeface="Arial" panose="020B0604020202020204" pitchFamily="34" charset="0"/>
              </a:rPr>
              <a:t>   Case </a:t>
            </a:r>
          </a:p>
          <a:p>
            <a:pPr algn="ctr">
              <a:lnSpc>
                <a:spcPct val="90000"/>
              </a:lnSpc>
            </a:pPr>
            <a:r>
              <a:rPr lang="en-US" sz="1600" dirty="0">
                <a:solidFill>
                  <a:srgbClr val="242054"/>
                </a:solidFill>
                <a:latin typeface="Arial" panose="020B0604020202020204" pitchFamily="34" charset="0"/>
                <a:cs typeface="Arial" panose="020B0604020202020204" pitchFamily="34" charset="0"/>
              </a:rPr>
              <a:t>Identification             &amp; Notification</a:t>
            </a:r>
          </a:p>
          <a:p>
            <a:pPr algn="ctr">
              <a:lnSpc>
                <a:spcPct val="90000"/>
              </a:lnSpc>
            </a:pPr>
            <a:endParaRPr lang="x-none" sz="1600" dirty="0">
              <a:solidFill>
                <a:srgbClr val="24205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EB28549-C971-4ABE-8029-0986D4EAB054}"/>
              </a:ext>
            </a:extLst>
          </p:cNvPr>
          <p:cNvSpPr txBox="1"/>
          <p:nvPr/>
        </p:nvSpPr>
        <p:spPr>
          <a:xfrm>
            <a:off x="3145481" y="1351933"/>
            <a:ext cx="8391138" cy="738664"/>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COVID-19 alerts</a:t>
            </a:r>
            <a:r>
              <a:rPr lang="en-US" sz="1400" dirty="0">
                <a:solidFill>
                  <a:srgbClr val="242054"/>
                </a:solidFill>
                <a:latin typeface="Arial" panose="020B0604020202020204" pitchFamily="34" charset="0"/>
                <a:cs typeface="Arial" panose="020B0604020202020204" pitchFamily="34" charset="0"/>
              </a:rPr>
              <a:t> can be received from the community or Points of Entry from:</a:t>
            </a:r>
          </a:p>
          <a:p>
            <a:pPr marL="285750" indent="-168275">
              <a:buFont typeface="Arial" panose="020B0604020202020204" pitchFamily="34" charset="0"/>
              <a:buChar char="•"/>
            </a:pPr>
            <a:r>
              <a:rPr lang="en-US" sz="1400" dirty="0">
                <a:solidFill>
                  <a:srgbClr val="242054"/>
                </a:solidFill>
                <a:latin typeface="Arial" panose="020B0604020202020204" pitchFamily="34" charset="0"/>
                <a:cs typeface="Arial" panose="020B0604020202020204" pitchFamily="34" charset="0"/>
              </a:rPr>
              <a:t>Traveler surveillance at Points of Entry</a:t>
            </a:r>
          </a:p>
          <a:p>
            <a:pPr marL="285750" indent="-168275">
              <a:buFont typeface="Arial" panose="020B0604020202020204" pitchFamily="34" charset="0"/>
              <a:buChar char="•"/>
            </a:pPr>
            <a:r>
              <a:rPr lang="en-US" sz="1400" dirty="0">
                <a:solidFill>
                  <a:srgbClr val="242054"/>
                </a:solidFill>
                <a:latin typeface="Arial" panose="020B0604020202020204" pitchFamily="34" charset="0"/>
                <a:cs typeface="Arial" panose="020B0604020202020204" pitchFamily="34" charset="0"/>
              </a:rPr>
              <a:t>Community sourced</a:t>
            </a:r>
            <a:endParaRPr lang="x-none" sz="1400" dirty="0">
              <a:solidFill>
                <a:srgbClr val="242054"/>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AD29988-09CF-4ABC-BA3F-FC57B345EC26}"/>
              </a:ext>
            </a:extLst>
          </p:cNvPr>
          <p:cNvSpPr/>
          <p:nvPr/>
        </p:nvSpPr>
        <p:spPr>
          <a:xfrm>
            <a:off x="510709" y="2248937"/>
            <a:ext cx="2644321" cy="1096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rtlCol="0" anchor="ctr"/>
          <a:lstStyle/>
          <a:p>
            <a:pPr algn="ctr">
              <a:lnSpc>
                <a:spcPct val="90000"/>
              </a:lnSpc>
            </a:pPr>
            <a:r>
              <a:rPr lang="en-US" sz="1600" dirty="0">
                <a:solidFill>
                  <a:srgbClr val="242054"/>
                </a:solidFill>
                <a:latin typeface="Arial" panose="020B0604020202020204" pitchFamily="34" charset="0"/>
                <a:cs typeface="Arial" panose="020B0604020202020204" pitchFamily="34" charset="0"/>
              </a:rPr>
              <a:t>Case Investigation  &amp;                            Laboratory Testing</a:t>
            </a:r>
            <a:endParaRPr lang="x-none" sz="1600" dirty="0">
              <a:solidFill>
                <a:srgbClr val="242054"/>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7A4B43-75D3-45DF-9A88-BF71B1152394}"/>
              </a:ext>
            </a:extLst>
          </p:cNvPr>
          <p:cNvSpPr txBox="1"/>
          <p:nvPr/>
        </p:nvSpPr>
        <p:spPr>
          <a:xfrm>
            <a:off x="3167762" y="2372109"/>
            <a:ext cx="5569381" cy="523220"/>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COVID-19 investigation. </a:t>
            </a:r>
            <a:r>
              <a:rPr lang="en-US" sz="1400" dirty="0">
                <a:solidFill>
                  <a:srgbClr val="242054"/>
                </a:solidFill>
                <a:latin typeface="Arial" panose="020B0604020202020204" pitchFamily="34" charset="0"/>
                <a:cs typeface="Arial" panose="020B0604020202020204" pitchFamily="34" charset="0"/>
              </a:rPr>
              <a:t>A Rapid Response team investigates alerts by filling a case investigation form using:</a:t>
            </a:r>
          </a:p>
        </p:txBody>
      </p:sp>
      <p:sp>
        <p:nvSpPr>
          <p:cNvPr id="20" name="Rectangle 19">
            <a:extLst>
              <a:ext uri="{FF2B5EF4-FFF2-40B4-BE49-F238E27FC236}">
                <a16:creationId xmlns:a16="http://schemas.microsoft.com/office/drawing/2014/main" id="{CEDC3E03-09A2-48E3-AB28-4B986B290FF6}"/>
              </a:ext>
            </a:extLst>
          </p:cNvPr>
          <p:cNvSpPr/>
          <p:nvPr/>
        </p:nvSpPr>
        <p:spPr>
          <a:xfrm>
            <a:off x="510709" y="3443581"/>
            <a:ext cx="2644321" cy="100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rtlCol="0" anchor="ctr"/>
          <a:lstStyle/>
          <a:p>
            <a:pPr algn="ctr">
              <a:lnSpc>
                <a:spcPct val="90000"/>
              </a:lnSpc>
            </a:pPr>
            <a:r>
              <a:rPr lang="en-US" sz="1600" dirty="0">
                <a:solidFill>
                  <a:srgbClr val="242054"/>
                </a:solidFill>
                <a:latin typeface="Arial" panose="020B0604020202020204" pitchFamily="34" charset="0"/>
                <a:cs typeface="Arial" panose="020B0604020202020204" pitchFamily="34" charset="0"/>
              </a:rPr>
              <a:t>Isolation of               Confirmed Cases                  &amp; Contact Management</a:t>
            </a:r>
            <a:endParaRPr lang="x-none" sz="1600" dirty="0">
              <a:solidFill>
                <a:srgbClr val="24205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6894BC5-39BE-43B8-9B50-C762E7C69E85}"/>
              </a:ext>
            </a:extLst>
          </p:cNvPr>
          <p:cNvSpPr txBox="1"/>
          <p:nvPr/>
        </p:nvSpPr>
        <p:spPr>
          <a:xfrm>
            <a:off x="644903" y="3063305"/>
            <a:ext cx="2314716" cy="307777"/>
          </a:xfrm>
          <a:prstGeom prst="rect">
            <a:avLst/>
          </a:prstGeom>
          <a:noFill/>
        </p:spPr>
        <p:txBody>
          <a:bodyPr wrap="square" rtlCol="0">
            <a:spAutoFit/>
          </a:bodyPr>
          <a:lstStyle/>
          <a:p>
            <a:r>
              <a:rPr lang="en-US" sz="1400" dirty="0">
                <a:solidFill>
                  <a:schemeClr val="bg2"/>
                </a:solidFill>
                <a:latin typeface="+mj-lt"/>
                <a:cs typeface="Calibri" panose="020F0502020204030204" pitchFamily="34" charset="0"/>
              </a:rPr>
              <a:t>If case turns positive</a:t>
            </a:r>
            <a:endParaRPr lang="x-none" sz="1400" dirty="0">
              <a:solidFill>
                <a:schemeClr val="bg2"/>
              </a:solidFill>
              <a:latin typeface="+mj-lt"/>
              <a:cs typeface="Calibri" panose="020F0502020204030204" pitchFamily="34" charset="0"/>
            </a:endParaRPr>
          </a:p>
        </p:txBody>
      </p:sp>
      <p:sp>
        <p:nvSpPr>
          <p:cNvPr id="22" name="TextBox 21">
            <a:extLst>
              <a:ext uri="{FF2B5EF4-FFF2-40B4-BE49-F238E27FC236}">
                <a16:creationId xmlns:a16="http://schemas.microsoft.com/office/drawing/2014/main" id="{2DCC4324-8B1A-44CF-9441-9F2D6861BF8E}"/>
              </a:ext>
            </a:extLst>
          </p:cNvPr>
          <p:cNvSpPr txBox="1"/>
          <p:nvPr/>
        </p:nvSpPr>
        <p:spPr>
          <a:xfrm>
            <a:off x="3168890" y="3542845"/>
            <a:ext cx="5842321" cy="523220"/>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Contact listing &amp; follow up</a:t>
            </a:r>
            <a:r>
              <a:rPr lang="en-US" sz="1400" b="1" spc="-30" dirty="0">
                <a:solidFill>
                  <a:srgbClr val="242054"/>
                </a:solidFill>
                <a:latin typeface="Arial" panose="020B0604020202020204" pitchFamily="34" charset="0"/>
                <a:cs typeface="Arial" panose="020B0604020202020204" pitchFamily="34" charset="0"/>
              </a:rPr>
              <a:t>. </a:t>
            </a:r>
            <a:r>
              <a:rPr lang="en-US" sz="1400" spc="-30" dirty="0">
                <a:solidFill>
                  <a:srgbClr val="242054"/>
                </a:solidFill>
                <a:latin typeface="Arial" panose="020B0604020202020204" pitchFamily="34" charset="0"/>
                <a:cs typeface="Arial" panose="020B0604020202020204" pitchFamily="34" charset="0"/>
              </a:rPr>
              <a:t>Contacts are listed traced and followed-up using:</a:t>
            </a:r>
          </a:p>
        </p:txBody>
      </p:sp>
      <p:sp>
        <p:nvSpPr>
          <p:cNvPr id="27" name="TextBox 26">
            <a:extLst>
              <a:ext uri="{FF2B5EF4-FFF2-40B4-BE49-F238E27FC236}">
                <a16:creationId xmlns:a16="http://schemas.microsoft.com/office/drawing/2014/main" id="{95C6A404-B1E6-4EE7-8BC9-A9597F161B65}"/>
              </a:ext>
            </a:extLst>
          </p:cNvPr>
          <p:cNvSpPr txBox="1"/>
          <p:nvPr/>
        </p:nvSpPr>
        <p:spPr>
          <a:xfrm>
            <a:off x="589118" y="1856967"/>
            <a:ext cx="4379381" cy="286232"/>
          </a:xfrm>
          <a:prstGeom prst="rect">
            <a:avLst/>
          </a:prstGeom>
          <a:noFill/>
        </p:spPr>
        <p:txBody>
          <a:bodyPr wrap="square" rtlCol="0">
            <a:spAutoFit/>
          </a:bodyPr>
          <a:lstStyle/>
          <a:p>
            <a:pPr>
              <a:lnSpc>
                <a:spcPct val="90000"/>
              </a:lnSpc>
            </a:pPr>
            <a:r>
              <a:rPr lang="en-US" sz="1400" dirty="0">
                <a:solidFill>
                  <a:schemeClr val="bg2"/>
                </a:solidFill>
                <a:latin typeface="+mj-lt"/>
                <a:cs typeface="Calibri" panose="020F0502020204030204" pitchFamily="34" charset="0"/>
              </a:rPr>
              <a:t>If case has signs &amp; symptoms</a:t>
            </a:r>
            <a:endParaRPr lang="x-none" sz="1400" dirty="0">
              <a:solidFill>
                <a:schemeClr val="bg2"/>
              </a:solidFill>
              <a:latin typeface="+mj-lt"/>
              <a:cs typeface="Calibri" panose="020F0502020204030204" pitchFamily="34" charset="0"/>
            </a:endParaRPr>
          </a:p>
        </p:txBody>
      </p:sp>
      <p:sp>
        <p:nvSpPr>
          <p:cNvPr id="29" name="Rectangle 28">
            <a:extLst>
              <a:ext uri="{FF2B5EF4-FFF2-40B4-BE49-F238E27FC236}">
                <a16:creationId xmlns:a16="http://schemas.microsoft.com/office/drawing/2014/main" id="{334D56A0-C3CE-4A34-B278-E849D5ABAC2F}"/>
              </a:ext>
            </a:extLst>
          </p:cNvPr>
          <p:cNvSpPr/>
          <p:nvPr/>
        </p:nvSpPr>
        <p:spPr>
          <a:xfrm>
            <a:off x="510709" y="4535837"/>
            <a:ext cx="2644321" cy="10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rtlCol="0" anchor="ctr"/>
          <a:lstStyle/>
          <a:p>
            <a:pPr algn="ctr">
              <a:lnSpc>
                <a:spcPct val="90000"/>
              </a:lnSpc>
            </a:pPr>
            <a:r>
              <a:rPr lang="en-US" sz="1600" dirty="0">
                <a:solidFill>
                  <a:srgbClr val="242054"/>
                </a:solidFill>
                <a:latin typeface="Arial" panose="020B0604020202020204" pitchFamily="34" charset="0"/>
                <a:cs typeface="Arial" panose="020B0604020202020204" pitchFamily="34" charset="0"/>
              </a:rPr>
              <a:t>Quarantine  Management</a:t>
            </a:r>
            <a:endParaRPr lang="x-none" sz="1600" dirty="0">
              <a:solidFill>
                <a:srgbClr val="242054"/>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17A896B-4C77-414C-B6CF-6D141C19BD19}"/>
              </a:ext>
            </a:extLst>
          </p:cNvPr>
          <p:cNvSpPr txBox="1"/>
          <p:nvPr/>
        </p:nvSpPr>
        <p:spPr>
          <a:xfrm>
            <a:off x="3152265" y="4704321"/>
            <a:ext cx="7532116" cy="307777"/>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Institutional</a:t>
            </a:r>
            <a:r>
              <a:rPr lang="en-US" sz="1400" dirty="0">
                <a:solidFill>
                  <a:srgbClr val="242054"/>
                </a:solidFill>
                <a:latin typeface="Arial" panose="020B0604020202020204" pitchFamily="34" charset="0"/>
                <a:cs typeface="Arial" panose="020B0604020202020204" pitchFamily="34" charset="0"/>
              </a:rPr>
              <a:t> </a:t>
            </a:r>
            <a:r>
              <a:rPr lang="en-US" sz="1400" b="1" spc="-30" dirty="0">
                <a:solidFill>
                  <a:srgbClr val="242054"/>
                </a:solidFill>
                <a:latin typeface="Arial" panose="020B0604020202020204" pitchFamily="34" charset="0"/>
                <a:cs typeface="Arial" panose="020B0604020202020204" pitchFamily="34" charset="0"/>
              </a:rPr>
              <a:t>quarantine </a:t>
            </a:r>
            <a:r>
              <a:rPr lang="en-US" sz="1400" spc="-30" dirty="0">
                <a:solidFill>
                  <a:srgbClr val="242054"/>
                </a:solidFill>
                <a:latin typeface="Arial" panose="020B0604020202020204" pitchFamily="34" charset="0"/>
                <a:cs typeface="Arial" panose="020B0604020202020204" pitchFamily="34" charset="0"/>
              </a:rPr>
              <a:t>admission, follow-up, transfer &amp; discharged from quarantine using:</a:t>
            </a:r>
          </a:p>
        </p:txBody>
      </p:sp>
      <p:sp>
        <p:nvSpPr>
          <p:cNvPr id="43" name="Rectangle 42">
            <a:extLst>
              <a:ext uri="{FF2B5EF4-FFF2-40B4-BE49-F238E27FC236}">
                <a16:creationId xmlns:a16="http://schemas.microsoft.com/office/drawing/2014/main" id="{D4807A5F-AD32-41CF-AB8C-00508D6ECA10}"/>
              </a:ext>
            </a:extLst>
          </p:cNvPr>
          <p:cNvSpPr/>
          <p:nvPr/>
        </p:nvSpPr>
        <p:spPr>
          <a:xfrm>
            <a:off x="510709" y="5679286"/>
            <a:ext cx="2644321" cy="995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rtlCol="0" anchor="ctr"/>
          <a:lstStyle/>
          <a:p>
            <a:pPr algn="ctr">
              <a:lnSpc>
                <a:spcPct val="90000"/>
              </a:lnSpc>
            </a:pPr>
            <a:r>
              <a:rPr lang="en-US" sz="1600" dirty="0">
                <a:solidFill>
                  <a:srgbClr val="242054"/>
                </a:solidFill>
                <a:latin typeface="Arial" panose="020B0604020202020204" pitchFamily="34" charset="0"/>
                <a:cs typeface="Arial" panose="020B0604020202020204" pitchFamily="34" charset="0"/>
              </a:rPr>
              <a:t>Strategic                 Information</a:t>
            </a:r>
            <a:endParaRPr lang="x-none" sz="1600" dirty="0">
              <a:solidFill>
                <a:srgbClr val="242054"/>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1ACC2C5-E685-448D-9FF1-CAF3D4F01D6A}"/>
              </a:ext>
            </a:extLst>
          </p:cNvPr>
          <p:cNvSpPr txBox="1"/>
          <p:nvPr/>
        </p:nvSpPr>
        <p:spPr>
          <a:xfrm>
            <a:off x="8605348" y="6131122"/>
            <a:ext cx="1413074"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Follow-up reports</a:t>
            </a:r>
            <a:endParaRPr lang="x-none" sz="1400" dirty="0">
              <a:solidFill>
                <a:schemeClr val="accent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BC6A039-47F3-4546-95E0-9A1002C199E2}"/>
              </a:ext>
            </a:extLst>
          </p:cNvPr>
          <p:cNvSpPr txBox="1"/>
          <p:nvPr/>
        </p:nvSpPr>
        <p:spPr>
          <a:xfrm>
            <a:off x="3196335" y="5823952"/>
            <a:ext cx="1950861" cy="738664"/>
          </a:xfrm>
          <a:prstGeom prst="rect">
            <a:avLst/>
          </a:prstGeom>
          <a:noFill/>
        </p:spPr>
        <p:txBody>
          <a:bodyPr wrap="square" rtlCol="0">
            <a:spAutoFit/>
          </a:bodyPr>
          <a:lstStyle/>
          <a:p>
            <a:r>
              <a:rPr lang="en-US" sz="1400" dirty="0">
                <a:solidFill>
                  <a:srgbClr val="242054"/>
                </a:solidFill>
                <a:latin typeface="Arial" panose="020B0604020202020204" pitchFamily="34" charset="0"/>
                <a:cs typeface="Arial" panose="020B0604020202020204" pitchFamily="34" charset="0"/>
              </a:rPr>
              <a:t>All the systems used can generate operational reports.</a:t>
            </a:r>
          </a:p>
        </p:txBody>
      </p:sp>
      <p:sp>
        <p:nvSpPr>
          <p:cNvPr id="17" name="Rectangle 16">
            <a:extLst>
              <a:ext uri="{FF2B5EF4-FFF2-40B4-BE49-F238E27FC236}">
                <a16:creationId xmlns:a16="http://schemas.microsoft.com/office/drawing/2014/main" id="{A33CCB8A-C892-4EB2-8305-7B98BA52898B}"/>
              </a:ext>
            </a:extLst>
          </p:cNvPr>
          <p:cNvSpPr/>
          <p:nvPr/>
        </p:nvSpPr>
        <p:spPr>
          <a:xfrm>
            <a:off x="0" y="1154648"/>
            <a:ext cx="510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400" b="1" dirty="0">
                <a:solidFill>
                  <a:srgbClr val="242054"/>
                </a:solidFill>
                <a:latin typeface="Arial Narrow" panose="020B0606020202030204" pitchFamily="34" charset="0"/>
                <a:cs typeface="Calibri" panose="020F0502020204030204" pitchFamily="34" charset="0"/>
              </a:rPr>
              <a:t>1</a:t>
            </a:r>
            <a:endParaRPr lang="x-none" sz="2400" b="1" dirty="0">
              <a:solidFill>
                <a:srgbClr val="242054"/>
              </a:solidFill>
              <a:latin typeface="Arial Narrow" panose="020B0606020202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FA6FEFEE-02A2-440D-BF96-AEB3DAC01F99}"/>
              </a:ext>
            </a:extLst>
          </p:cNvPr>
          <p:cNvSpPr/>
          <p:nvPr/>
        </p:nvSpPr>
        <p:spPr>
          <a:xfrm>
            <a:off x="0" y="2223842"/>
            <a:ext cx="510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400" b="1" dirty="0">
                <a:solidFill>
                  <a:srgbClr val="242054"/>
                </a:solidFill>
                <a:latin typeface="Arial Narrow" panose="020B0606020202030204" pitchFamily="34" charset="0"/>
                <a:cs typeface="Calibri" panose="020F0502020204030204" pitchFamily="34" charset="0"/>
              </a:rPr>
              <a:t>2a</a:t>
            </a:r>
            <a:endParaRPr lang="x-none" sz="3600" b="1" dirty="0">
              <a:solidFill>
                <a:srgbClr val="242054"/>
              </a:solidFill>
              <a:latin typeface="Arial Narrow" panose="020B0606020202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5C18C5B-3652-4FDC-9257-F8D43EEB05C6}"/>
              </a:ext>
            </a:extLst>
          </p:cNvPr>
          <p:cNvSpPr/>
          <p:nvPr/>
        </p:nvSpPr>
        <p:spPr>
          <a:xfrm>
            <a:off x="0" y="3485286"/>
            <a:ext cx="510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400" b="1" dirty="0">
                <a:solidFill>
                  <a:srgbClr val="242054"/>
                </a:solidFill>
                <a:latin typeface="Arial Narrow" panose="020B0606020202030204" pitchFamily="34" charset="0"/>
                <a:cs typeface="Calibri" panose="020F0502020204030204" pitchFamily="34" charset="0"/>
              </a:rPr>
              <a:t>2b</a:t>
            </a:r>
            <a:endParaRPr lang="x-none" sz="2400" b="1" dirty="0">
              <a:solidFill>
                <a:srgbClr val="242054"/>
              </a:solidFill>
              <a:latin typeface="Arial Narrow" panose="020B0606020202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EF6A926B-CB18-4BB2-8EE5-A9FE878E9608}"/>
              </a:ext>
            </a:extLst>
          </p:cNvPr>
          <p:cNvSpPr/>
          <p:nvPr/>
        </p:nvSpPr>
        <p:spPr>
          <a:xfrm>
            <a:off x="0" y="4603640"/>
            <a:ext cx="510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400" b="1" dirty="0">
                <a:solidFill>
                  <a:srgbClr val="242054"/>
                </a:solidFill>
                <a:latin typeface="Arial Narrow" panose="020B0606020202030204" pitchFamily="34" charset="0"/>
                <a:cs typeface="Calibri" panose="020F0502020204030204" pitchFamily="34" charset="0"/>
              </a:rPr>
              <a:t>3</a:t>
            </a:r>
            <a:endParaRPr lang="x-none" sz="3600" b="1" dirty="0">
              <a:solidFill>
                <a:srgbClr val="242054"/>
              </a:solidFill>
              <a:latin typeface="Arial Narrow" panose="020B0606020202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044A0FC-FA32-40AA-97C0-F97F78FCB956}"/>
              </a:ext>
            </a:extLst>
          </p:cNvPr>
          <p:cNvSpPr/>
          <p:nvPr/>
        </p:nvSpPr>
        <p:spPr>
          <a:xfrm>
            <a:off x="0" y="5753496"/>
            <a:ext cx="51071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2400" b="1" dirty="0">
                <a:solidFill>
                  <a:srgbClr val="242054"/>
                </a:solidFill>
                <a:latin typeface="Arial Narrow" panose="020B0606020202030204" pitchFamily="34" charset="0"/>
                <a:cs typeface="Calibri" panose="020F0502020204030204" pitchFamily="34" charset="0"/>
              </a:rPr>
              <a:t>4</a:t>
            </a:r>
            <a:endParaRPr lang="x-none" sz="3600" b="1" dirty="0">
              <a:solidFill>
                <a:srgbClr val="242054"/>
              </a:solidFill>
              <a:latin typeface="Arial Narrow" panose="020B0606020202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BDA638E8-775F-4108-809F-D6BFFF766685}"/>
              </a:ext>
            </a:extLst>
          </p:cNvPr>
          <p:cNvSpPr/>
          <p:nvPr/>
        </p:nvSpPr>
        <p:spPr>
          <a:xfrm>
            <a:off x="8605348" y="2930393"/>
            <a:ext cx="939948" cy="347876"/>
          </a:xfrm>
          <a:prstGeom prst="rect">
            <a:avLst/>
          </a:prstGeom>
          <a:solidFill>
            <a:srgbClr val="01616F"/>
          </a:solidFill>
          <a:ln>
            <a:solidFill>
              <a:srgbClr val="01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Narrow" panose="020B0606020202030204" pitchFamily="34" charset="0"/>
              </a:rPr>
              <a:t>LMIS</a:t>
            </a:r>
          </a:p>
        </p:txBody>
      </p:sp>
      <p:sp>
        <p:nvSpPr>
          <p:cNvPr id="28" name="Rectangle 27">
            <a:extLst>
              <a:ext uri="{FF2B5EF4-FFF2-40B4-BE49-F238E27FC236}">
                <a16:creationId xmlns:a16="http://schemas.microsoft.com/office/drawing/2014/main" id="{340742D9-70BF-4531-86B9-6E53CA6F7B2E}"/>
              </a:ext>
            </a:extLst>
          </p:cNvPr>
          <p:cNvSpPr/>
          <p:nvPr/>
        </p:nvSpPr>
        <p:spPr>
          <a:xfrm>
            <a:off x="10426333" y="4039842"/>
            <a:ext cx="1106492" cy="368361"/>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err="1">
                <a:solidFill>
                  <a:schemeClr val="tx1"/>
                </a:solidFill>
                <a:latin typeface="Arial Narrow" panose="020B0606020202030204" pitchFamily="34" charset="0"/>
              </a:rPr>
              <a:t>Jitenge</a:t>
            </a:r>
            <a:r>
              <a:rPr lang="en-US" sz="1700" dirty="0">
                <a:solidFill>
                  <a:schemeClr val="tx1"/>
                </a:solidFill>
                <a:latin typeface="Arial Narrow" panose="020B0606020202030204" pitchFamily="34" charset="0"/>
              </a:rPr>
              <a:t> app</a:t>
            </a:r>
          </a:p>
        </p:txBody>
      </p:sp>
      <p:sp>
        <p:nvSpPr>
          <p:cNvPr id="30" name="Rectangle 29">
            <a:extLst>
              <a:ext uri="{FF2B5EF4-FFF2-40B4-BE49-F238E27FC236}">
                <a16:creationId xmlns:a16="http://schemas.microsoft.com/office/drawing/2014/main" id="{C8E287C6-E90E-46D6-90B1-6D5D06E77C8B}"/>
              </a:ext>
            </a:extLst>
          </p:cNvPr>
          <p:cNvSpPr/>
          <p:nvPr/>
        </p:nvSpPr>
        <p:spPr>
          <a:xfrm>
            <a:off x="10426333" y="3609414"/>
            <a:ext cx="1106492" cy="36377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err="1">
                <a:latin typeface="Arial Narrow" panose="020B0606020202030204" pitchFamily="34" charset="0"/>
              </a:rPr>
              <a:t>KenyaEMR</a:t>
            </a:r>
            <a:endParaRPr lang="en-US" sz="1600" dirty="0">
              <a:latin typeface="Arial Narrow" panose="020B0606020202030204" pitchFamily="34" charset="0"/>
            </a:endParaRPr>
          </a:p>
        </p:txBody>
      </p:sp>
      <p:sp>
        <p:nvSpPr>
          <p:cNvPr id="32" name="Rectangle 31">
            <a:extLst>
              <a:ext uri="{FF2B5EF4-FFF2-40B4-BE49-F238E27FC236}">
                <a16:creationId xmlns:a16="http://schemas.microsoft.com/office/drawing/2014/main" id="{1C73EE4F-E09D-4756-9D4E-A036882A774A}"/>
              </a:ext>
            </a:extLst>
          </p:cNvPr>
          <p:cNvSpPr/>
          <p:nvPr/>
        </p:nvSpPr>
        <p:spPr>
          <a:xfrm>
            <a:off x="10581194" y="5779548"/>
            <a:ext cx="951631" cy="3637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solidFill>
                  <a:schemeClr val="tx1"/>
                </a:solidFill>
                <a:latin typeface="Arial Narrow" panose="020B0606020202030204" pitchFamily="34" charset="0"/>
              </a:rPr>
              <a:t>ARC GIS</a:t>
            </a:r>
          </a:p>
        </p:txBody>
      </p:sp>
      <p:sp>
        <p:nvSpPr>
          <p:cNvPr id="34" name="TextBox 33">
            <a:extLst>
              <a:ext uri="{FF2B5EF4-FFF2-40B4-BE49-F238E27FC236}">
                <a16:creationId xmlns:a16="http://schemas.microsoft.com/office/drawing/2014/main" id="{98E3E874-9B6F-4CA5-A9B6-4E078B60BD2E}"/>
              </a:ext>
            </a:extLst>
          </p:cNvPr>
          <p:cNvSpPr txBox="1"/>
          <p:nvPr/>
        </p:nvSpPr>
        <p:spPr>
          <a:xfrm>
            <a:off x="3170954" y="2987430"/>
            <a:ext cx="5165155" cy="307777"/>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Electronic lab </a:t>
            </a:r>
            <a:r>
              <a:rPr lang="en-US" sz="1400" dirty="0">
                <a:solidFill>
                  <a:srgbClr val="242054"/>
                </a:solidFill>
                <a:latin typeface="Arial" panose="020B0604020202020204" pitchFamily="34" charset="0"/>
                <a:cs typeface="Arial" panose="020B0604020202020204" pitchFamily="34" charset="0"/>
              </a:rPr>
              <a:t>order processing &amp; results transmission using:</a:t>
            </a:r>
          </a:p>
        </p:txBody>
      </p:sp>
      <p:sp>
        <p:nvSpPr>
          <p:cNvPr id="36" name="Rectangle 35">
            <a:extLst>
              <a:ext uri="{FF2B5EF4-FFF2-40B4-BE49-F238E27FC236}">
                <a16:creationId xmlns:a16="http://schemas.microsoft.com/office/drawing/2014/main" id="{252050E4-EB3B-44DD-9982-A960D5C833C6}"/>
              </a:ext>
            </a:extLst>
          </p:cNvPr>
          <p:cNvSpPr/>
          <p:nvPr/>
        </p:nvSpPr>
        <p:spPr>
          <a:xfrm>
            <a:off x="9630936" y="2920266"/>
            <a:ext cx="1901889" cy="356043"/>
          </a:xfrm>
          <a:prstGeom prst="rect">
            <a:avLst/>
          </a:prstGeom>
          <a:solidFill>
            <a:schemeClr val="bg1"/>
          </a:solidFill>
          <a:ln>
            <a:solidFill>
              <a:srgbClr val="01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System interoperability</a:t>
            </a:r>
          </a:p>
        </p:txBody>
      </p:sp>
      <p:sp>
        <p:nvSpPr>
          <p:cNvPr id="37" name="Rectangle 36">
            <a:extLst>
              <a:ext uri="{FF2B5EF4-FFF2-40B4-BE49-F238E27FC236}">
                <a16:creationId xmlns:a16="http://schemas.microsoft.com/office/drawing/2014/main" id="{155133C7-1E57-4394-918E-69940E8E8670}"/>
              </a:ext>
            </a:extLst>
          </p:cNvPr>
          <p:cNvSpPr/>
          <p:nvPr/>
        </p:nvSpPr>
        <p:spPr>
          <a:xfrm>
            <a:off x="9037728" y="3604586"/>
            <a:ext cx="1299115" cy="368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COVID-19 app</a:t>
            </a:r>
          </a:p>
        </p:txBody>
      </p:sp>
      <p:sp>
        <p:nvSpPr>
          <p:cNvPr id="38" name="TextBox 37">
            <a:extLst>
              <a:ext uri="{FF2B5EF4-FFF2-40B4-BE49-F238E27FC236}">
                <a16:creationId xmlns:a16="http://schemas.microsoft.com/office/drawing/2014/main" id="{7595492C-3698-437D-8248-A03CE7CF4894}"/>
              </a:ext>
            </a:extLst>
          </p:cNvPr>
          <p:cNvSpPr txBox="1"/>
          <p:nvPr/>
        </p:nvSpPr>
        <p:spPr>
          <a:xfrm>
            <a:off x="3145481" y="4088785"/>
            <a:ext cx="5319213" cy="307777"/>
          </a:xfrm>
          <a:prstGeom prst="rect">
            <a:avLst/>
          </a:prstGeom>
          <a:noFill/>
        </p:spPr>
        <p:txBody>
          <a:bodyPr wrap="square" rtlCol="0" anchor="t">
            <a:spAutoFit/>
          </a:bodyPr>
          <a:lstStyle/>
          <a:p>
            <a:r>
              <a:rPr lang="en-US" sz="1400" dirty="0">
                <a:solidFill>
                  <a:srgbClr val="242054"/>
                </a:solidFill>
                <a:latin typeface="Arial" panose="020B0604020202020204" pitchFamily="34" charset="0"/>
                <a:cs typeface="Arial" panose="020B0604020202020204" pitchFamily="34" charset="0"/>
              </a:rPr>
              <a:t>Contacts can </a:t>
            </a:r>
            <a:r>
              <a:rPr lang="en-US" sz="1400" b="1" dirty="0">
                <a:solidFill>
                  <a:srgbClr val="242054"/>
                </a:solidFill>
                <a:latin typeface="Arial" panose="020B0604020202020204" pitchFamily="34" charset="0"/>
                <a:cs typeface="Arial" panose="020B0604020202020204" pitchFamily="34" charset="0"/>
              </a:rPr>
              <a:t>self-register &amp; self-report </a:t>
            </a:r>
            <a:r>
              <a:rPr lang="en-US" sz="1400" dirty="0">
                <a:solidFill>
                  <a:srgbClr val="242054"/>
                </a:solidFill>
                <a:latin typeface="Arial" panose="020B0604020202020204" pitchFamily="34" charset="0"/>
                <a:cs typeface="Arial" panose="020B0604020202020204" pitchFamily="34" charset="0"/>
              </a:rPr>
              <a:t>using:</a:t>
            </a:r>
            <a:endParaRPr lang="x-none" sz="1400" dirty="0">
              <a:solidFill>
                <a:srgbClr val="242054"/>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CDA8807-9E2D-41E1-84BA-50D26BCABAF2}"/>
              </a:ext>
            </a:extLst>
          </p:cNvPr>
          <p:cNvCxnSpPr>
            <a:cxnSpLocks/>
          </p:cNvCxnSpPr>
          <p:nvPr/>
        </p:nvCxnSpPr>
        <p:spPr>
          <a:xfrm>
            <a:off x="542387" y="1154648"/>
            <a:ext cx="10915605" cy="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5F1DCF-DD5E-4F53-8AC3-FEC1B543526E}"/>
              </a:ext>
            </a:extLst>
          </p:cNvPr>
          <p:cNvCxnSpPr>
            <a:cxnSpLocks/>
          </p:cNvCxnSpPr>
          <p:nvPr/>
        </p:nvCxnSpPr>
        <p:spPr>
          <a:xfrm>
            <a:off x="542387" y="2258703"/>
            <a:ext cx="10915605" cy="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58A31E-BFA4-4394-88CE-DBD4659F3481}"/>
              </a:ext>
            </a:extLst>
          </p:cNvPr>
          <p:cNvCxnSpPr>
            <a:cxnSpLocks/>
          </p:cNvCxnSpPr>
          <p:nvPr/>
        </p:nvCxnSpPr>
        <p:spPr>
          <a:xfrm>
            <a:off x="542387" y="3413101"/>
            <a:ext cx="10915605" cy="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4A9B52-D576-4678-AFE1-95112AFAFA64}"/>
              </a:ext>
            </a:extLst>
          </p:cNvPr>
          <p:cNvCxnSpPr>
            <a:cxnSpLocks/>
          </p:cNvCxnSpPr>
          <p:nvPr/>
        </p:nvCxnSpPr>
        <p:spPr>
          <a:xfrm>
            <a:off x="542387" y="4566316"/>
            <a:ext cx="10915605" cy="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678029B-254B-4E06-A0A0-73DD19FCC7DF}"/>
              </a:ext>
            </a:extLst>
          </p:cNvPr>
          <p:cNvSpPr txBox="1"/>
          <p:nvPr/>
        </p:nvSpPr>
        <p:spPr>
          <a:xfrm>
            <a:off x="3155030" y="5036509"/>
            <a:ext cx="7181813" cy="523220"/>
          </a:xfrm>
          <a:prstGeom prst="rect">
            <a:avLst/>
          </a:prstGeom>
          <a:noFill/>
        </p:spPr>
        <p:txBody>
          <a:bodyPr wrap="square" rtlCol="0" anchor="t">
            <a:spAutoFit/>
          </a:bodyPr>
          <a:lstStyle/>
          <a:p>
            <a:r>
              <a:rPr lang="en-US" sz="1400" b="1" dirty="0">
                <a:solidFill>
                  <a:srgbClr val="242054"/>
                </a:solidFill>
                <a:latin typeface="Arial" panose="020B0604020202020204" pitchFamily="34" charset="0"/>
                <a:cs typeface="Arial" panose="020B0604020202020204" pitchFamily="34" charset="0"/>
              </a:rPr>
              <a:t>Follow-up during quarantine. </a:t>
            </a:r>
            <a:r>
              <a:rPr lang="en-US" sz="1400" dirty="0">
                <a:solidFill>
                  <a:srgbClr val="242054"/>
                </a:solidFill>
                <a:latin typeface="Arial" panose="020B0604020202020204" pitchFamily="34" charset="0"/>
                <a:cs typeface="Arial" panose="020B0604020202020204" pitchFamily="34" charset="0"/>
              </a:rPr>
              <a:t>Institutional and home self-quarantine, self-registration, self-monitoring and self-reporting using:</a:t>
            </a:r>
            <a:endParaRPr lang="x-none" sz="1400" dirty="0">
              <a:solidFill>
                <a:srgbClr val="242054"/>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A238FCDD-5782-4C99-A3C0-D394A8C10DFC}"/>
              </a:ext>
            </a:extLst>
          </p:cNvPr>
          <p:cNvSpPr/>
          <p:nvPr/>
        </p:nvSpPr>
        <p:spPr>
          <a:xfrm>
            <a:off x="10426333" y="4703109"/>
            <a:ext cx="1106492" cy="36377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err="1">
                <a:latin typeface="Arial Narrow" panose="020B0606020202030204" pitchFamily="34" charset="0"/>
              </a:rPr>
              <a:t>KenyaEMR</a:t>
            </a:r>
            <a:endParaRPr lang="en-US" sz="1600" dirty="0">
              <a:latin typeface="Arial Narrow" panose="020B0606020202030204" pitchFamily="34" charset="0"/>
            </a:endParaRPr>
          </a:p>
        </p:txBody>
      </p:sp>
      <p:sp>
        <p:nvSpPr>
          <p:cNvPr id="45" name="Rectangle 44">
            <a:extLst>
              <a:ext uri="{FF2B5EF4-FFF2-40B4-BE49-F238E27FC236}">
                <a16:creationId xmlns:a16="http://schemas.microsoft.com/office/drawing/2014/main" id="{7E32528E-3C3C-49E2-9ADF-40EFF3C771EE}"/>
              </a:ext>
            </a:extLst>
          </p:cNvPr>
          <p:cNvSpPr/>
          <p:nvPr/>
        </p:nvSpPr>
        <p:spPr>
          <a:xfrm>
            <a:off x="10426333" y="5156762"/>
            <a:ext cx="1106492" cy="368361"/>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err="1">
                <a:solidFill>
                  <a:schemeClr val="tx1"/>
                </a:solidFill>
                <a:latin typeface="Arial Narrow" panose="020B0606020202030204" pitchFamily="34" charset="0"/>
              </a:rPr>
              <a:t>Jitenge</a:t>
            </a:r>
            <a:r>
              <a:rPr lang="en-US" sz="1700" dirty="0">
                <a:solidFill>
                  <a:schemeClr val="tx1"/>
                </a:solidFill>
                <a:latin typeface="Arial Narrow" panose="020B0606020202030204" pitchFamily="34" charset="0"/>
              </a:rPr>
              <a:t> app</a:t>
            </a:r>
          </a:p>
        </p:txBody>
      </p:sp>
      <p:cxnSp>
        <p:nvCxnSpPr>
          <p:cNvPr id="47" name="Straight Connector 46">
            <a:extLst>
              <a:ext uri="{FF2B5EF4-FFF2-40B4-BE49-F238E27FC236}">
                <a16:creationId xmlns:a16="http://schemas.microsoft.com/office/drawing/2014/main" id="{56B5F188-A672-4E72-8C35-ED4C0751DAC4}"/>
              </a:ext>
            </a:extLst>
          </p:cNvPr>
          <p:cNvCxnSpPr>
            <a:cxnSpLocks/>
          </p:cNvCxnSpPr>
          <p:nvPr/>
        </p:nvCxnSpPr>
        <p:spPr>
          <a:xfrm>
            <a:off x="497729" y="5679287"/>
            <a:ext cx="10915605" cy="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A930A7-E6FB-4E6D-9D90-3404CA6B4513}"/>
              </a:ext>
            </a:extLst>
          </p:cNvPr>
          <p:cNvSpPr txBox="1"/>
          <p:nvPr/>
        </p:nvSpPr>
        <p:spPr>
          <a:xfrm>
            <a:off x="5346965" y="6120405"/>
            <a:ext cx="1053076" cy="523220"/>
          </a:xfrm>
          <a:prstGeom prst="rect">
            <a:avLst/>
          </a:prstGeom>
          <a:noFill/>
        </p:spPr>
        <p:txBody>
          <a:bodyPr wrap="square" rtlCol="0">
            <a:spAutoFit/>
          </a:bodyPr>
          <a:lstStyle/>
          <a:p>
            <a:pPr algn="ctr"/>
            <a:r>
              <a:rPr lang="en-US" sz="1400" dirty="0">
                <a:solidFill>
                  <a:srgbClr val="242054"/>
                </a:solidFill>
                <a:latin typeface="Arial" panose="020B0604020202020204" pitchFamily="34" charset="0"/>
                <a:cs typeface="Arial" panose="020B0604020202020204" pitchFamily="34" charset="0"/>
              </a:rPr>
              <a:t>Lab reports</a:t>
            </a:r>
          </a:p>
        </p:txBody>
      </p:sp>
      <p:sp>
        <p:nvSpPr>
          <p:cNvPr id="50" name="Rectangle 49">
            <a:extLst>
              <a:ext uri="{FF2B5EF4-FFF2-40B4-BE49-F238E27FC236}">
                <a16:creationId xmlns:a16="http://schemas.microsoft.com/office/drawing/2014/main" id="{FC547C59-2D60-493E-82A5-5F8EAC4616C6}"/>
              </a:ext>
            </a:extLst>
          </p:cNvPr>
          <p:cNvSpPr/>
          <p:nvPr/>
        </p:nvSpPr>
        <p:spPr>
          <a:xfrm>
            <a:off x="5338337" y="5779548"/>
            <a:ext cx="1089578" cy="351796"/>
          </a:xfrm>
          <a:prstGeom prst="rect">
            <a:avLst/>
          </a:prstGeom>
          <a:solidFill>
            <a:srgbClr val="01616F"/>
          </a:solidFill>
          <a:ln>
            <a:solidFill>
              <a:srgbClr val="01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Narrow" panose="020B0606020202030204" pitchFamily="34" charset="0"/>
              </a:rPr>
              <a:t>LMIS</a:t>
            </a:r>
          </a:p>
        </p:txBody>
      </p:sp>
      <p:sp>
        <p:nvSpPr>
          <p:cNvPr id="51" name="Rectangle 50">
            <a:extLst>
              <a:ext uri="{FF2B5EF4-FFF2-40B4-BE49-F238E27FC236}">
                <a16:creationId xmlns:a16="http://schemas.microsoft.com/office/drawing/2014/main" id="{B1D5545D-1510-4591-940D-2CD8A718E63D}"/>
              </a:ext>
            </a:extLst>
          </p:cNvPr>
          <p:cNvSpPr/>
          <p:nvPr/>
        </p:nvSpPr>
        <p:spPr>
          <a:xfrm>
            <a:off x="7040031" y="5779548"/>
            <a:ext cx="1106492" cy="36377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err="1">
                <a:latin typeface="Arial Narrow" panose="020B0606020202030204" pitchFamily="34" charset="0"/>
              </a:rPr>
              <a:t>KenyaEMR</a:t>
            </a:r>
            <a:endParaRPr lang="en-US" sz="1600" dirty="0">
              <a:latin typeface="Arial Narrow" panose="020B0606020202030204" pitchFamily="34" charset="0"/>
            </a:endParaRPr>
          </a:p>
        </p:txBody>
      </p:sp>
      <p:sp>
        <p:nvSpPr>
          <p:cNvPr id="52" name="Rectangle 51">
            <a:extLst>
              <a:ext uri="{FF2B5EF4-FFF2-40B4-BE49-F238E27FC236}">
                <a16:creationId xmlns:a16="http://schemas.microsoft.com/office/drawing/2014/main" id="{B6095475-39A2-4141-9675-AD3A796BF8A8}"/>
              </a:ext>
            </a:extLst>
          </p:cNvPr>
          <p:cNvSpPr/>
          <p:nvPr/>
        </p:nvSpPr>
        <p:spPr>
          <a:xfrm>
            <a:off x="8758639" y="5779548"/>
            <a:ext cx="1106492" cy="368361"/>
          </a:xfrm>
          <a:prstGeom prst="rect">
            <a:avLst/>
          </a:prstGeom>
          <a:solidFill>
            <a:srgbClr val="4E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dirty="0" err="1">
                <a:solidFill>
                  <a:schemeClr val="tx1"/>
                </a:solidFill>
                <a:latin typeface="Arial Narrow" panose="020B0606020202030204" pitchFamily="34" charset="0"/>
              </a:rPr>
              <a:t>Jitenge</a:t>
            </a:r>
            <a:r>
              <a:rPr lang="en-US" sz="1700" dirty="0">
                <a:solidFill>
                  <a:schemeClr val="tx1"/>
                </a:solidFill>
                <a:latin typeface="Arial Narrow" panose="020B0606020202030204" pitchFamily="34" charset="0"/>
              </a:rPr>
              <a:t> app</a:t>
            </a:r>
          </a:p>
        </p:txBody>
      </p:sp>
      <p:sp>
        <p:nvSpPr>
          <p:cNvPr id="53" name="TextBox 52">
            <a:extLst>
              <a:ext uri="{FF2B5EF4-FFF2-40B4-BE49-F238E27FC236}">
                <a16:creationId xmlns:a16="http://schemas.microsoft.com/office/drawing/2014/main" id="{81081792-6C4C-45D9-95D1-51AF8E46492D}"/>
              </a:ext>
            </a:extLst>
          </p:cNvPr>
          <p:cNvSpPr txBox="1"/>
          <p:nvPr/>
        </p:nvSpPr>
        <p:spPr>
          <a:xfrm>
            <a:off x="7012157" y="6115485"/>
            <a:ext cx="1162240" cy="523220"/>
          </a:xfrm>
          <a:prstGeom prst="rect">
            <a:avLst/>
          </a:prstGeom>
          <a:noFill/>
        </p:spPr>
        <p:txBody>
          <a:bodyPr wrap="square" rtlCol="0">
            <a:spAutoFit/>
          </a:bodyPr>
          <a:lstStyle/>
          <a:p>
            <a:pPr algn="ctr"/>
            <a:r>
              <a:rPr lang="en-US" sz="1400" dirty="0">
                <a:solidFill>
                  <a:srgbClr val="242054"/>
                </a:solidFill>
                <a:latin typeface="Arial" panose="020B0604020202020204" pitchFamily="34" charset="0"/>
                <a:cs typeface="Arial" panose="020B0604020202020204" pitchFamily="34" charset="0"/>
              </a:rPr>
              <a:t>Surveillance reports</a:t>
            </a:r>
          </a:p>
        </p:txBody>
      </p:sp>
      <p:sp>
        <p:nvSpPr>
          <p:cNvPr id="54" name="TextBox 53">
            <a:extLst>
              <a:ext uri="{FF2B5EF4-FFF2-40B4-BE49-F238E27FC236}">
                <a16:creationId xmlns:a16="http://schemas.microsoft.com/office/drawing/2014/main" id="{A9B3C6A1-99C5-40E8-8D83-047E127459B4}"/>
              </a:ext>
            </a:extLst>
          </p:cNvPr>
          <p:cNvSpPr txBox="1"/>
          <p:nvPr/>
        </p:nvSpPr>
        <p:spPr>
          <a:xfrm>
            <a:off x="10117652" y="6137530"/>
            <a:ext cx="1878714"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Integrated public visualizations</a:t>
            </a:r>
            <a:endParaRPr lang="x-none" sz="1400" dirty="0">
              <a:solidFill>
                <a:schemeClr val="accent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BBB9D685-38C2-4E5A-9E24-08AA6B08D5BB}"/>
              </a:ext>
            </a:extLst>
          </p:cNvPr>
          <p:cNvSpPr/>
          <p:nvPr/>
        </p:nvSpPr>
        <p:spPr>
          <a:xfrm>
            <a:off x="10426333" y="2432765"/>
            <a:ext cx="1106492" cy="363771"/>
          </a:xfrm>
          <a:prstGeom prst="rect">
            <a:avLst/>
          </a:prstGeom>
          <a:solidFill>
            <a:srgbClr val="242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err="1">
                <a:latin typeface="Arial Narrow" panose="020B0606020202030204" pitchFamily="34" charset="0"/>
              </a:rPr>
              <a:t>KenyaEMR</a:t>
            </a:r>
            <a:endParaRPr lang="en-US" sz="1600" dirty="0">
              <a:latin typeface="Arial Narrow" panose="020B0606020202030204" pitchFamily="34" charset="0"/>
            </a:endParaRPr>
          </a:p>
        </p:txBody>
      </p:sp>
      <p:sp>
        <p:nvSpPr>
          <p:cNvPr id="56" name="Rectangle 55">
            <a:extLst>
              <a:ext uri="{FF2B5EF4-FFF2-40B4-BE49-F238E27FC236}">
                <a16:creationId xmlns:a16="http://schemas.microsoft.com/office/drawing/2014/main" id="{AC0491CE-1BA8-4170-9DD2-DC52FAF699B0}"/>
              </a:ext>
            </a:extLst>
          </p:cNvPr>
          <p:cNvSpPr/>
          <p:nvPr/>
        </p:nvSpPr>
        <p:spPr>
          <a:xfrm>
            <a:off x="9037728" y="2437388"/>
            <a:ext cx="1299115" cy="368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00" dirty="0">
                <a:latin typeface="Arial Narrow" panose="020B0606020202030204" pitchFamily="34" charset="0"/>
              </a:rPr>
              <a:t>COVID-19 app</a:t>
            </a:r>
          </a:p>
        </p:txBody>
      </p:sp>
      <p:pic>
        <p:nvPicPr>
          <p:cNvPr id="57" name="Picture 56" descr="Icon to indicate digital health">
            <a:extLst>
              <a:ext uri="{FF2B5EF4-FFF2-40B4-BE49-F238E27FC236}">
                <a16:creationId xmlns:a16="http://schemas.microsoft.com/office/drawing/2014/main" id="{794A5586-CFE5-4D7B-A71D-4BEDD70E0B43}"/>
              </a:ext>
            </a:extLst>
          </p:cNvPr>
          <p:cNvPicPr>
            <a:picLocks noChangeAspect="1"/>
          </p:cNvPicPr>
          <p:nvPr/>
        </p:nvPicPr>
        <p:blipFill>
          <a:blip r:embed="rId2"/>
          <a:stretch>
            <a:fillRect/>
          </a:stretch>
        </p:blipFill>
        <p:spPr>
          <a:xfrm>
            <a:off x="644903" y="2390841"/>
            <a:ext cx="629543" cy="556444"/>
          </a:xfrm>
          <a:prstGeom prst="rect">
            <a:avLst/>
          </a:prstGeom>
        </p:spPr>
      </p:pic>
      <p:pic>
        <p:nvPicPr>
          <p:cNvPr id="58" name="Picture 57" descr="Icon to indicate data analysis">
            <a:extLst>
              <a:ext uri="{FF2B5EF4-FFF2-40B4-BE49-F238E27FC236}">
                <a16:creationId xmlns:a16="http://schemas.microsoft.com/office/drawing/2014/main" id="{F60DF37A-F9FA-4274-8721-3426E8A62E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7619" y="5863616"/>
            <a:ext cx="805343" cy="645896"/>
          </a:xfrm>
          <a:prstGeom prst="rect">
            <a:avLst/>
          </a:prstGeom>
        </p:spPr>
      </p:pic>
      <p:pic>
        <p:nvPicPr>
          <p:cNvPr id="60" name="Picture 59" descr="Map icon">
            <a:extLst>
              <a:ext uri="{FF2B5EF4-FFF2-40B4-BE49-F238E27FC236}">
                <a16:creationId xmlns:a16="http://schemas.microsoft.com/office/drawing/2014/main" id="{1F3766DD-BD41-4B98-A978-5DF1ECC96C5A}"/>
              </a:ext>
            </a:extLst>
          </p:cNvPr>
          <p:cNvPicPr>
            <a:picLocks noChangeAspect="1"/>
          </p:cNvPicPr>
          <p:nvPr/>
        </p:nvPicPr>
        <p:blipFill rotWithShape="1">
          <a:blip r:embed="rId4"/>
          <a:srcRect l="71151"/>
          <a:stretch/>
        </p:blipFill>
        <p:spPr>
          <a:xfrm>
            <a:off x="484192" y="3393742"/>
            <a:ext cx="935111" cy="1010555"/>
          </a:xfrm>
          <a:prstGeom prst="rect">
            <a:avLst/>
          </a:prstGeom>
        </p:spPr>
      </p:pic>
      <p:pic>
        <p:nvPicPr>
          <p:cNvPr id="61" name="Graphic 60" descr="Icon to indicate client phenotyping">
            <a:extLst>
              <a:ext uri="{FF2B5EF4-FFF2-40B4-BE49-F238E27FC236}">
                <a16:creationId xmlns:a16="http://schemas.microsoft.com/office/drawing/2014/main" id="{BFC19613-AABE-4080-BA4B-ED3792273F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811" y="1293398"/>
            <a:ext cx="823448" cy="541341"/>
          </a:xfrm>
          <a:prstGeom prst="rect">
            <a:avLst/>
          </a:prstGeom>
        </p:spPr>
      </p:pic>
      <p:pic>
        <p:nvPicPr>
          <p:cNvPr id="62" name="Picture 61" descr="Icon to indicate data work">
            <a:extLst>
              <a:ext uri="{FF2B5EF4-FFF2-40B4-BE49-F238E27FC236}">
                <a16:creationId xmlns:a16="http://schemas.microsoft.com/office/drawing/2014/main" id="{036F9194-276F-4827-8874-026C81E70E47}"/>
              </a:ext>
            </a:extLst>
          </p:cNvPr>
          <p:cNvPicPr>
            <a:picLocks noChangeAspect="1"/>
          </p:cNvPicPr>
          <p:nvPr/>
        </p:nvPicPr>
        <p:blipFill rotWithShape="1">
          <a:blip r:embed="rId4"/>
          <a:srcRect r="75822"/>
          <a:stretch/>
        </p:blipFill>
        <p:spPr>
          <a:xfrm>
            <a:off x="598425" y="4566315"/>
            <a:ext cx="984274" cy="1269186"/>
          </a:xfrm>
          <a:prstGeom prst="rect">
            <a:avLst/>
          </a:prstGeom>
        </p:spPr>
      </p:pic>
      <p:grpSp>
        <p:nvGrpSpPr>
          <p:cNvPr id="66" name="Group 65">
            <a:extLst>
              <a:ext uri="{FF2B5EF4-FFF2-40B4-BE49-F238E27FC236}">
                <a16:creationId xmlns:a16="http://schemas.microsoft.com/office/drawing/2014/main" id="{0C3BBEC6-6EFB-41A1-905C-BDEDAB985CAF}"/>
              </a:ext>
            </a:extLst>
          </p:cNvPr>
          <p:cNvGrpSpPr/>
          <p:nvPr/>
        </p:nvGrpSpPr>
        <p:grpSpPr>
          <a:xfrm>
            <a:off x="236475" y="1979375"/>
            <a:ext cx="365760" cy="457200"/>
            <a:chOff x="236475" y="1979375"/>
            <a:chExt cx="365760" cy="457200"/>
          </a:xfrm>
        </p:grpSpPr>
        <p:cxnSp>
          <p:nvCxnSpPr>
            <p:cNvPr id="9" name="Straight Connector 8">
              <a:extLst>
                <a:ext uri="{FF2B5EF4-FFF2-40B4-BE49-F238E27FC236}">
                  <a16:creationId xmlns:a16="http://schemas.microsoft.com/office/drawing/2014/main" id="{4A910CA1-3A25-4C14-9C7E-E0F01DCDC35F}"/>
                </a:ext>
              </a:extLst>
            </p:cNvPr>
            <p:cNvCxnSpPr>
              <a:cxnSpLocks/>
            </p:cNvCxnSpPr>
            <p:nvPr/>
          </p:nvCxnSpPr>
          <p:spPr>
            <a:xfrm>
              <a:off x="236475" y="1996106"/>
              <a:ext cx="365760" cy="0"/>
            </a:xfrm>
            <a:prstGeom prst="line">
              <a:avLst/>
            </a:prstGeom>
            <a:ln w="28575">
              <a:solidFill>
                <a:srgbClr val="EC1C24"/>
              </a:solidFill>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C7259234-A567-41D2-BD22-C1CDC7365693}"/>
                </a:ext>
              </a:extLst>
            </p:cNvPr>
            <p:cNvCxnSpPr>
              <a:cxnSpLocks/>
            </p:cNvCxnSpPr>
            <p:nvPr/>
          </p:nvCxnSpPr>
          <p:spPr>
            <a:xfrm>
              <a:off x="251545" y="1979375"/>
              <a:ext cx="0" cy="457200"/>
            </a:xfrm>
            <a:prstGeom prst="straightConnector1">
              <a:avLst/>
            </a:prstGeom>
            <a:ln w="28575">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851BBD93-7D65-407A-9955-9FD9C3C4D6E1}"/>
              </a:ext>
            </a:extLst>
          </p:cNvPr>
          <p:cNvCxnSpPr/>
          <p:nvPr/>
        </p:nvCxnSpPr>
        <p:spPr>
          <a:xfrm>
            <a:off x="255355" y="5314976"/>
            <a:ext cx="0" cy="548640"/>
          </a:xfrm>
          <a:prstGeom prst="straightConnector1">
            <a:avLst/>
          </a:prstGeom>
          <a:ln w="28575">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84370FC-D9F7-44D5-A333-BA3B10FD1774}"/>
              </a:ext>
            </a:extLst>
          </p:cNvPr>
          <p:cNvCxnSpPr/>
          <p:nvPr/>
        </p:nvCxnSpPr>
        <p:spPr>
          <a:xfrm>
            <a:off x="255355" y="4200599"/>
            <a:ext cx="0" cy="548640"/>
          </a:xfrm>
          <a:prstGeom prst="straightConnector1">
            <a:avLst/>
          </a:prstGeom>
          <a:ln w="28575">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41D923EC-2E6C-40C0-9404-D8EA5C5B45FC}"/>
              </a:ext>
            </a:extLst>
          </p:cNvPr>
          <p:cNvGrpSpPr/>
          <p:nvPr/>
        </p:nvGrpSpPr>
        <p:grpSpPr>
          <a:xfrm>
            <a:off x="232920" y="3208912"/>
            <a:ext cx="365760" cy="457200"/>
            <a:chOff x="236475" y="1983185"/>
            <a:chExt cx="365760" cy="457200"/>
          </a:xfrm>
        </p:grpSpPr>
        <p:cxnSp>
          <p:nvCxnSpPr>
            <p:cNvPr id="68" name="Straight Connector 67">
              <a:extLst>
                <a:ext uri="{FF2B5EF4-FFF2-40B4-BE49-F238E27FC236}">
                  <a16:creationId xmlns:a16="http://schemas.microsoft.com/office/drawing/2014/main" id="{EE6F46AF-24F9-4B2A-A29B-EC6C7E49E8EF}"/>
                </a:ext>
              </a:extLst>
            </p:cNvPr>
            <p:cNvCxnSpPr>
              <a:cxnSpLocks/>
            </p:cNvCxnSpPr>
            <p:nvPr/>
          </p:nvCxnSpPr>
          <p:spPr>
            <a:xfrm>
              <a:off x="236475" y="1996106"/>
              <a:ext cx="365760" cy="0"/>
            </a:xfrm>
            <a:prstGeom prst="line">
              <a:avLst/>
            </a:prstGeom>
            <a:ln w="28575">
              <a:solidFill>
                <a:srgbClr val="EC1C24"/>
              </a:solidFill>
            </a:ln>
          </p:spPr>
          <p:style>
            <a:lnRef idx="1">
              <a:schemeClr val="accent2"/>
            </a:lnRef>
            <a:fillRef idx="0">
              <a:schemeClr val="accent2"/>
            </a:fillRef>
            <a:effectRef idx="0">
              <a:schemeClr val="accent2"/>
            </a:effectRef>
            <a:fontRef idx="minor">
              <a:schemeClr val="tx1"/>
            </a:fontRef>
          </p:style>
        </p:cxnSp>
        <p:cxnSp>
          <p:nvCxnSpPr>
            <p:cNvPr id="69" name="Straight Arrow Connector 68">
              <a:extLst>
                <a:ext uri="{FF2B5EF4-FFF2-40B4-BE49-F238E27FC236}">
                  <a16:creationId xmlns:a16="http://schemas.microsoft.com/office/drawing/2014/main" id="{FC823D91-DC36-4009-9A24-0DB507E48744}"/>
                </a:ext>
              </a:extLst>
            </p:cNvPr>
            <p:cNvCxnSpPr>
              <a:cxnSpLocks/>
            </p:cNvCxnSpPr>
            <p:nvPr/>
          </p:nvCxnSpPr>
          <p:spPr>
            <a:xfrm>
              <a:off x="251545" y="1983185"/>
              <a:ext cx="0" cy="457200"/>
            </a:xfrm>
            <a:prstGeom prst="straightConnector1">
              <a:avLst/>
            </a:prstGeom>
            <a:ln w="28575">
              <a:solidFill>
                <a:schemeClr val="bg2"/>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47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3A99-56B1-48E4-A9A3-4F65407EC642}"/>
              </a:ext>
            </a:extLst>
          </p:cNvPr>
          <p:cNvSpPr>
            <a:spLocks noGrp="1"/>
          </p:cNvSpPr>
          <p:nvPr>
            <p:ph type="title"/>
          </p:nvPr>
        </p:nvSpPr>
        <p:spPr/>
        <p:txBody>
          <a:bodyPr>
            <a:normAutofit/>
          </a:bodyPr>
          <a:lstStyle/>
          <a:p>
            <a:r>
              <a:rPr lang="en-US" dirty="0">
                <a:solidFill>
                  <a:schemeClr val="accent1">
                    <a:lumMod val="75000"/>
                  </a:schemeClr>
                </a:solidFill>
              </a:rPr>
              <a:t>COVID Tracking App</a:t>
            </a:r>
            <a:endParaRPr lang="en-KE" dirty="0">
              <a:solidFill>
                <a:schemeClr val="accent1">
                  <a:lumMod val="75000"/>
                </a:schemeClr>
              </a:solidFill>
            </a:endParaRPr>
          </a:p>
        </p:txBody>
      </p:sp>
      <p:sp>
        <p:nvSpPr>
          <p:cNvPr id="9" name="Subtitle 8">
            <a:extLst>
              <a:ext uri="{FF2B5EF4-FFF2-40B4-BE49-F238E27FC236}">
                <a16:creationId xmlns:a16="http://schemas.microsoft.com/office/drawing/2014/main" id="{765ED820-4F5B-4584-8701-45970FB42A2D}"/>
              </a:ext>
            </a:extLst>
          </p:cNvPr>
          <p:cNvSpPr>
            <a:spLocks noGrp="1"/>
          </p:cNvSpPr>
          <p:nvPr>
            <p:ph type="subTitle" idx="11"/>
          </p:nvPr>
        </p:nvSpPr>
        <p:spPr>
          <a:xfrm>
            <a:off x="864371" y="1060385"/>
            <a:ext cx="10489429" cy="467112"/>
          </a:xfrm>
        </p:spPr>
        <p:txBody>
          <a:bodyPr>
            <a:normAutofit/>
          </a:bodyPr>
          <a:lstStyle/>
          <a:p>
            <a:r>
              <a:rPr lang="en-US" dirty="0"/>
              <a:t>Offline case investigation &amp; contact tracing</a:t>
            </a:r>
          </a:p>
        </p:txBody>
      </p:sp>
      <p:pic>
        <p:nvPicPr>
          <p:cNvPr id="6" name="Picture 8" descr="A screenshot of a cell phone&#10;&#10;Description generated with very high confidence">
            <a:extLst>
              <a:ext uri="{FF2B5EF4-FFF2-40B4-BE49-F238E27FC236}">
                <a16:creationId xmlns:a16="http://schemas.microsoft.com/office/drawing/2014/main" id="{A3F464C4-A1BE-4BBD-A79D-A7DD92F1C98D}"/>
              </a:ext>
            </a:extLst>
          </p:cNvPr>
          <p:cNvPicPr>
            <a:picLocks noChangeAspect="1"/>
          </p:cNvPicPr>
          <p:nvPr/>
        </p:nvPicPr>
        <p:blipFill>
          <a:blip r:embed="rId2"/>
          <a:stretch>
            <a:fillRect/>
          </a:stretch>
        </p:blipFill>
        <p:spPr>
          <a:xfrm>
            <a:off x="847215" y="2047553"/>
            <a:ext cx="2663650" cy="4678847"/>
          </a:xfrm>
          <a:prstGeom prst="rect">
            <a:avLst/>
          </a:prstGeom>
        </p:spPr>
      </p:pic>
      <p:pic>
        <p:nvPicPr>
          <p:cNvPr id="8" name="Picture 14" descr="A screenshot of a cell phone&#10;&#10;Description generated with very high confidence">
            <a:extLst>
              <a:ext uri="{FF2B5EF4-FFF2-40B4-BE49-F238E27FC236}">
                <a16:creationId xmlns:a16="http://schemas.microsoft.com/office/drawing/2014/main" id="{B9BF8FFE-1969-48B2-9D33-8CC9C09003AA}"/>
              </a:ext>
            </a:extLst>
          </p:cNvPr>
          <p:cNvPicPr>
            <a:picLocks noChangeAspect="1"/>
          </p:cNvPicPr>
          <p:nvPr/>
        </p:nvPicPr>
        <p:blipFill>
          <a:blip r:embed="rId3"/>
          <a:stretch>
            <a:fillRect/>
          </a:stretch>
        </p:blipFill>
        <p:spPr>
          <a:xfrm>
            <a:off x="8634230" y="2073878"/>
            <a:ext cx="2828368" cy="4763566"/>
          </a:xfrm>
          <a:prstGeom prst="rect">
            <a:avLst/>
          </a:prstGeom>
        </p:spPr>
      </p:pic>
      <p:sp>
        <p:nvSpPr>
          <p:cNvPr id="11" name="TextBox 10">
            <a:extLst>
              <a:ext uri="{FF2B5EF4-FFF2-40B4-BE49-F238E27FC236}">
                <a16:creationId xmlns:a16="http://schemas.microsoft.com/office/drawing/2014/main" id="{6973B9EF-25F8-4232-AF23-4163B472BA68}"/>
              </a:ext>
            </a:extLst>
          </p:cNvPr>
          <p:cNvSpPr txBox="1"/>
          <p:nvPr/>
        </p:nvSpPr>
        <p:spPr>
          <a:xfrm>
            <a:off x="921740" y="1719348"/>
            <a:ext cx="2514600" cy="369332"/>
          </a:xfrm>
          <a:prstGeom prst="rect">
            <a:avLst/>
          </a:prstGeom>
          <a:noFill/>
        </p:spPr>
        <p:txBody>
          <a:bodyPr wrap="square" rtlCol="0">
            <a:spAutoFit/>
          </a:bodyPr>
          <a:lstStyle/>
          <a:p>
            <a:pPr algn="ctr"/>
            <a:r>
              <a:rPr lang="en-US" b="1" dirty="0">
                <a:solidFill>
                  <a:srgbClr val="C00000"/>
                </a:solidFill>
              </a:rPr>
              <a:t>Case Investigation</a:t>
            </a:r>
            <a:endParaRPr lang="en-KE" b="1" dirty="0">
              <a:solidFill>
                <a:srgbClr val="C00000"/>
              </a:solidFill>
            </a:endParaRPr>
          </a:p>
        </p:txBody>
      </p:sp>
      <p:sp>
        <p:nvSpPr>
          <p:cNvPr id="12" name="TextBox 11">
            <a:extLst>
              <a:ext uri="{FF2B5EF4-FFF2-40B4-BE49-F238E27FC236}">
                <a16:creationId xmlns:a16="http://schemas.microsoft.com/office/drawing/2014/main" id="{B5DCF3E5-DD9A-4AE7-8259-D38295F7D398}"/>
              </a:ext>
            </a:extLst>
          </p:cNvPr>
          <p:cNvSpPr txBox="1"/>
          <p:nvPr/>
        </p:nvSpPr>
        <p:spPr>
          <a:xfrm>
            <a:off x="4781273" y="1742525"/>
            <a:ext cx="2514600" cy="369332"/>
          </a:xfrm>
          <a:prstGeom prst="rect">
            <a:avLst/>
          </a:prstGeom>
          <a:noFill/>
        </p:spPr>
        <p:txBody>
          <a:bodyPr wrap="square" rtlCol="0">
            <a:spAutoFit/>
          </a:bodyPr>
          <a:lstStyle/>
          <a:p>
            <a:pPr algn="ctr"/>
            <a:r>
              <a:rPr lang="en-US" b="1" dirty="0">
                <a:solidFill>
                  <a:srgbClr val="C00000"/>
                </a:solidFill>
              </a:rPr>
              <a:t>Contact Tracing</a:t>
            </a:r>
            <a:endParaRPr lang="en-KE" b="1" dirty="0">
              <a:solidFill>
                <a:srgbClr val="C00000"/>
              </a:solidFill>
            </a:endParaRPr>
          </a:p>
        </p:txBody>
      </p:sp>
      <p:sp>
        <p:nvSpPr>
          <p:cNvPr id="13" name="TextBox 12">
            <a:extLst>
              <a:ext uri="{FF2B5EF4-FFF2-40B4-BE49-F238E27FC236}">
                <a16:creationId xmlns:a16="http://schemas.microsoft.com/office/drawing/2014/main" id="{9753CB28-EDE2-4843-A7C2-D6E85289A259}"/>
              </a:ext>
            </a:extLst>
          </p:cNvPr>
          <p:cNvSpPr txBox="1"/>
          <p:nvPr/>
        </p:nvSpPr>
        <p:spPr>
          <a:xfrm>
            <a:off x="8727748" y="1719348"/>
            <a:ext cx="2514600" cy="369332"/>
          </a:xfrm>
          <a:prstGeom prst="rect">
            <a:avLst/>
          </a:prstGeom>
          <a:noFill/>
        </p:spPr>
        <p:txBody>
          <a:bodyPr wrap="square" rtlCol="0">
            <a:spAutoFit/>
          </a:bodyPr>
          <a:lstStyle/>
          <a:p>
            <a:pPr algn="ctr"/>
            <a:r>
              <a:rPr lang="en-US" b="1" dirty="0">
                <a:solidFill>
                  <a:srgbClr val="C00000"/>
                </a:solidFill>
              </a:rPr>
              <a:t>Contact Follow-up</a:t>
            </a:r>
            <a:endParaRPr lang="en-KE" b="1" dirty="0">
              <a:solidFill>
                <a:srgbClr val="C00000"/>
              </a:solidFill>
            </a:endParaRPr>
          </a:p>
        </p:txBody>
      </p:sp>
      <p:sp>
        <p:nvSpPr>
          <p:cNvPr id="17" name="Rectangle: Rounded Corners 16">
            <a:extLst>
              <a:ext uri="{FF2B5EF4-FFF2-40B4-BE49-F238E27FC236}">
                <a16:creationId xmlns:a16="http://schemas.microsoft.com/office/drawing/2014/main" id="{4C9FA1C9-A856-4F19-9ABE-2BE8AE2EF312}"/>
              </a:ext>
            </a:extLst>
          </p:cNvPr>
          <p:cNvSpPr/>
          <p:nvPr/>
        </p:nvSpPr>
        <p:spPr>
          <a:xfrm>
            <a:off x="8557835" y="5511868"/>
            <a:ext cx="3014733" cy="778462"/>
          </a:xfrm>
          <a:prstGeom prst="roundRect">
            <a:avLst/>
          </a:prstGeom>
          <a:noFill/>
          <a:ln w="38100">
            <a:solidFill>
              <a:srgbClr val="EC1C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7" name="Picture 10" descr="A screenshot of a cell phone&#10;&#10;Description generated with very high confidence">
            <a:extLst>
              <a:ext uri="{FF2B5EF4-FFF2-40B4-BE49-F238E27FC236}">
                <a16:creationId xmlns:a16="http://schemas.microsoft.com/office/drawing/2014/main" id="{44216D54-F214-4EDB-9823-E504E999DF8B}"/>
              </a:ext>
            </a:extLst>
          </p:cNvPr>
          <p:cNvPicPr>
            <a:picLocks noChangeAspect="1"/>
          </p:cNvPicPr>
          <p:nvPr/>
        </p:nvPicPr>
        <p:blipFill>
          <a:blip r:embed="rId4"/>
          <a:stretch>
            <a:fillRect/>
          </a:stretch>
        </p:blipFill>
        <p:spPr>
          <a:xfrm>
            <a:off x="4747400" y="2088680"/>
            <a:ext cx="2665064" cy="4760496"/>
          </a:xfrm>
          <a:prstGeom prst="rect">
            <a:avLst/>
          </a:prstGeom>
        </p:spPr>
      </p:pic>
      <p:pic>
        <p:nvPicPr>
          <p:cNvPr id="14" name="Picture 13">
            <a:extLst>
              <a:ext uri="{FF2B5EF4-FFF2-40B4-BE49-F238E27FC236}">
                <a16:creationId xmlns:a16="http://schemas.microsoft.com/office/drawing/2014/main" id="{4F294186-51BD-4986-8342-BDADA48B8A3D}"/>
              </a:ext>
            </a:extLst>
          </p:cNvPr>
          <p:cNvPicPr>
            <a:picLocks noChangeAspect="1"/>
          </p:cNvPicPr>
          <p:nvPr/>
        </p:nvPicPr>
        <p:blipFill>
          <a:blip r:embed="rId5"/>
          <a:stretch>
            <a:fillRect/>
          </a:stretch>
        </p:blipFill>
        <p:spPr>
          <a:xfrm>
            <a:off x="5550821" y="2284341"/>
            <a:ext cx="568181" cy="201500"/>
          </a:xfrm>
          <a:prstGeom prst="rect">
            <a:avLst/>
          </a:prstGeom>
        </p:spPr>
      </p:pic>
      <p:sp>
        <p:nvSpPr>
          <p:cNvPr id="16" name="Rectangle: Rounded Corners 15">
            <a:extLst>
              <a:ext uri="{FF2B5EF4-FFF2-40B4-BE49-F238E27FC236}">
                <a16:creationId xmlns:a16="http://schemas.microsoft.com/office/drawing/2014/main" id="{E6B6687F-F430-4664-9DF9-E43826C4245C}"/>
              </a:ext>
            </a:extLst>
          </p:cNvPr>
          <p:cNvSpPr/>
          <p:nvPr/>
        </p:nvSpPr>
        <p:spPr>
          <a:xfrm>
            <a:off x="4509847" y="3634897"/>
            <a:ext cx="3198647" cy="2562833"/>
          </a:xfrm>
          <a:prstGeom prst="roundRect">
            <a:avLst/>
          </a:prstGeom>
          <a:noFill/>
          <a:ln w="38100">
            <a:solidFill>
              <a:srgbClr val="EC1C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cxnSp>
        <p:nvCxnSpPr>
          <p:cNvPr id="5" name="Straight Connector 4">
            <a:extLst>
              <a:ext uri="{FF2B5EF4-FFF2-40B4-BE49-F238E27FC236}">
                <a16:creationId xmlns:a16="http://schemas.microsoft.com/office/drawing/2014/main" id="{9296BF70-A257-4C38-81B8-7466DA4173E8}"/>
              </a:ext>
            </a:extLst>
          </p:cNvPr>
          <p:cNvCxnSpPr>
            <a:cxnSpLocks/>
          </p:cNvCxnSpPr>
          <p:nvPr/>
        </p:nvCxnSpPr>
        <p:spPr>
          <a:xfrm>
            <a:off x="4999286" y="5029009"/>
            <a:ext cx="785986" cy="0"/>
          </a:xfrm>
          <a:prstGeom prst="line">
            <a:avLst/>
          </a:prstGeom>
          <a:ln w="444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4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996B-CAAA-4281-9A00-71F6B121389D}"/>
              </a:ext>
            </a:extLst>
          </p:cNvPr>
          <p:cNvSpPr>
            <a:spLocks noGrp="1"/>
          </p:cNvSpPr>
          <p:nvPr>
            <p:ph type="title"/>
          </p:nvPr>
        </p:nvSpPr>
        <p:spPr/>
        <p:txBody>
          <a:bodyPr>
            <a:normAutofit fontScale="90000"/>
          </a:bodyPr>
          <a:lstStyle/>
          <a:p>
            <a:r>
              <a:rPr lang="en-US" sz="3600" b="1" dirty="0">
                <a:latin typeface="+mn-lt"/>
              </a:rPr>
              <a:t>KenyaEMR: </a:t>
            </a:r>
            <a:r>
              <a:rPr lang="en-US" sz="3600" dirty="0">
                <a:latin typeface="+mn-lt"/>
              </a:rPr>
              <a:t>Case-based Surveillance System</a:t>
            </a:r>
            <a:endParaRPr lang="en-KE" sz="3600" dirty="0">
              <a:latin typeface="+mn-lt"/>
            </a:endParaRPr>
          </a:p>
        </p:txBody>
      </p:sp>
      <p:pic>
        <p:nvPicPr>
          <p:cNvPr id="4" name="Content Placeholder 3">
            <a:extLst>
              <a:ext uri="{FF2B5EF4-FFF2-40B4-BE49-F238E27FC236}">
                <a16:creationId xmlns:a16="http://schemas.microsoft.com/office/drawing/2014/main" id="{52EA96F6-9056-4D3A-8458-0668E4C403E6}"/>
              </a:ext>
            </a:extLst>
          </p:cNvPr>
          <p:cNvPicPr>
            <a:picLocks noGrp="1" noChangeAspect="1"/>
          </p:cNvPicPr>
          <p:nvPr>
            <p:ph idx="1"/>
          </p:nvPr>
        </p:nvPicPr>
        <p:blipFill>
          <a:blip r:embed="rId3"/>
          <a:stretch>
            <a:fillRect/>
          </a:stretch>
        </p:blipFill>
        <p:spPr>
          <a:xfrm>
            <a:off x="1031931" y="1393825"/>
            <a:ext cx="10128139" cy="4581525"/>
          </a:xfrm>
          <a:prstGeom prst="rect">
            <a:avLst/>
          </a:prstGeom>
        </p:spPr>
      </p:pic>
      <p:sp>
        <p:nvSpPr>
          <p:cNvPr id="36" name="Rectangle: Rounded Corners 35">
            <a:extLst>
              <a:ext uri="{FF2B5EF4-FFF2-40B4-BE49-F238E27FC236}">
                <a16:creationId xmlns:a16="http://schemas.microsoft.com/office/drawing/2014/main" id="{FEFB703F-1863-4733-BECF-99CAC64FA743}"/>
              </a:ext>
            </a:extLst>
          </p:cNvPr>
          <p:cNvSpPr/>
          <p:nvPr/>
        </p:nvSpPr>
        <p:spPr>
          <a:xfrm>
            <a:off x="145746" y="1429052"/>
            <a:ext cx="4356679" cy="2115108"/>
          </a:xfrm>
          <a:prstGeom prst="roundRect">
            <a:avLst/>
          </a:prstGeom>
          <a:noFill/>
          <a:ln w="38100">
            <a:solidFill>
              <a:srgbClr val="EC1C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39" name="Rectangle: Rounded Corners 38">
            <a:extLst>
              <a:ext uri="{FF2B5EF4-FFF2-40B4-BE49-F238E27FC236}">
                <a16:creationId xmlns:a16="http://schemas.microsoft.com/office/drawing/2014/main" id="{0BC26885-53F4-455A-A878-0887EA67065C}"/>
              </a:ext>
            </a:extLst>
          </p:cNvPr>
          <p:cNvSpPr/>
          <p:nvPr/>
        </p:nvSpPr>
        <p:spPr>
          <a:xfrm>
            <a:off x="145746" y="3626563"/>
            <a:ext cx="4356679" cy="1396630"/>
          </a:xfrm>
          <a:prstGeom prst="roundRect">
            <a:avLst/>
          </a:prstGeom>
          <a:noFill/>
          <a:ln w="38100">
            <a:solidFill>
              <a:srgbClr val="4ED4E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50" name="Rectangle: Rounded Corners 49">
            <a:extLst>
              <a:ext uri="{FF2B5EF4-FFF2-40B4-BE49-F238E27FC236}">
                <a16:creationId xmlns:a16="http://schemas.microsoft.com/office/drawing/2014/main" id="{FBD595BA-9842-4B6A-98BE-AF8AE0A053BE}"/>
              </a:ext>
            </a:extLst>
          </p:cNvPr>
          <p:cNvSpPr/>
          <p:nvPr/>
        </p:nvSpPr>
        <p:spPr>
          <a:xfrm>
            <a:off x="9020957" y="1968172"/>
            <a:ext cx="2724491" cy="2515337"/>
          </a:xfrm>
          <a:prstGeom prst="roundRect">
            <a:avLst/>
          </a:prstGeom>
          <a:noFill/>
          <a:ln w="38100">
            <a:solidFill>
              <a:srgbClr val="24205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53" name="Rectangle: Rounded Corners 52">
            <a:extLst>
              <a:ext uri="{FF2B5EF4-FFF2-40B4-BE49-F238E27FC236}">
                <a16:creationId xmlns:a16="http://schemas.microsoft.com/office/drawing/2014/main" id="{018774BB-ABAA-4068-87F1-2BA7F823F0AA}"/>
              </a:ext>
            </a:extLst>
          </p:cNvPr>
          <p:cNvSpPr/>
          <p:nvPr/>
        </p:nvSpPr>
        <p:spPr>
          <a:xfrm>
            <a:off x="145744" y="5117786"/>
            <a:ext cx="4356679" cy="1293426"/>
          </a:xfrm>
          <a:prstGeom prst="roundRect">
            <a:avLst/>
          </a:prstGeom>
          <a:noFill/>
          <a:ln w="38100">
            <a:solidFill>
              <a:srgbClr val="01616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35" name="TextBox 34">
            <a:extLst>
              <a:ext uri="{FF2B5EF4-FFF2-40B4-BE49-F238E27FC236}">
                <a16:creationId xmlns:a16="http://schemas.microsoft.com/office/drawing/2014/main" id="{1BEBBA87-CEEB-47E3-9C6E-20E3260582DA}"/>
              </a:ext>
            </a:extLst>
          </p:cNvPr>
          <p:cNvSpPr txBox="1"/>
          <p:nvPr/>
        </p:nvSpPr>
        <p:spPr>
          <a:xfrm>
            <a:off x="2391478" y="2238860"/>
            <a:ext cx="1849821" cy="707886"/>
          </a:xfrm>
          <a:prstGeom prst="rect">
            <a:avLst/>
          </a:prstGeom>
          <a:noFill/>
          <a:ln w="38100">
            <a:noFill/>
            <a:prstDash val="sysDot"/>
          </a:ln>
        </p:spPr>
        <p:txBody>
          <a:bodyPr wrap="square" rtlCol="0">
            <a:spAutoFit/>
          </a:bodyPr>
          <a:lstStyle/>
          <a:p>
            <a:r>
              <a:rPr lang="en-US" sz="2000" dirty="0">
                <a:latin typeface="Arial" panose="020B0604020202020204" pitchFamily="34" charset="0"/>
                <a:cs typeface="Arial" panose="020B0604020202020204" pitchFamily="34" charset="0"/>
              </a:rPr>
              <a:t>Registration &amp; travel history</a:t>
            </a:r>
            <a:endParaRPr lang="en-KE" sz="20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1D2EBB58-CBFE-4D6A-A3A0-E4CCF318E293}"/>
              </a:ext>
            </a:extLst>
          </p:cNvPr>
          <p:cNvSpPr txBox="1"/>
          <p:nvPr/>
        </p:nvSpPr>
        <p:spPr>
          <a:xfrm>
            <a:off x="2652602" y="4185963"/>
            <a:ext cx="1849821" cy="707886"/>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Case investigation</a:t>
            </a:r>
            <a:endParaRPr lang="en-KE" sz="20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B3586D8A-5410-416B-B51D-6576E9CBF8DB}"/>
              </a:ext>
            </a:extLst>
          </p:cNvPr>
          <p:cNvSpPr txBox="1"/>
          <p:nvPr/>
        </p:nvSpPr>
        <p:spPr>
          <a:xfrm>
            <a:off x="2652601" y="5441333"/>
            <a:ext cx="1849821" cy="707886"/>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Quarantine management</a:t>
            </a:r>
            <a:endParaRPr lang="en-KE" sz="20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F831F021-C412-4A0A-B0D9-2439CB52664C}"/>
              </a:ext>
            </a:extLst>
          </p:cNvPr>
          <p:cNvSpPr txBox="1"/>
          <p:nvPr/>
        </p:nvSpPr>
        <p:spPr>
          <a:xfrm>
            <a:off x="9399638" y="3080509"/>
            <a:ext cx="2345807" cy="1785104"/>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Lab order management</a:t>
            </a:r>
          </a:p>
          <a:p>
            <a:pPr>
              <a:spcAft>
                <a:spcPts val="600"/>
              </a:spcAft>
            </a:pPr>
            <a:r>
              <a:rPr lang="en-US" sz="2000" dirty="0">
                <a:latin typeface="Arial" panose="020B0604020202020204" pitchFamily="34" charset="0"/>
                <a:cs typeface="Arial" panose="020B0604020202020204" pitchFamily="34" charset="0"/>
              </a:rPr>
              <a:t>Contact listing                          &amp; follow-up</a:t>
            </a:r>
            <a:endParaRPr lang="en-KE" sz="2000" dirty="0">
              <a:latin typeface="Arial" panose="020B0604020202020204" pitchFamily="34" charset="0"/>
              <a:cs typeface="Arial" panose="020B0604020202020204" pitchFamily="34" charset="0"/>
            </a:endParaRPr>
          </a:p>
          <a:p>
            <a:endParaRPr lang="en-K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9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ocuments\WOrk Documents\vEOC\app_data_cap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l="1289" t="779" r="1448" b="1165"/>
          <a:stretch/>
        </p:blipFill>
        <p:spPr bwMode="auto">
          <a:xfrm>
            <a:off x="838200" y="1613262"/>
            <a:ext cx="2244091" cy="3722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ADMIN\Documents\WOrk Documents\vEOC\app_data_cap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l="1499" r="3055" b="778"/>
          <a:stretch/>
        </p:blipFill>
        <p:spPr bwMode="auto">
          <a:xfrm>
            <a:off x="3032762" y="2018104"/>
            <a:ext cx="2202180" cy="3770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C:\Users\ADMIN\Documents\WOrk Documents\vEOC\message_after_submissi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873" y="2498706"/>
            <a:ext cx="2307265" cy="37961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101D63-EB20-4DA0-A8D4-0239DBA35BE5}"/>
              </a:ext>
            </a:extLst>
          </p:cNvPr>
          <p:cNvSpPr>
            <a:spLocks noGrp="1"/>
          </p:cNvSpPr>
          <p:nvPr>
            <p:ph type="title"/>
          </p:nvPr>
        </p:nvSpPr>
        <p:spPr/>
        <p:txBody>
          <a:bodyPr/>
          <a:lstStyle/>
          <a:p>
            <a:r>
              <a:rPr lang="en-US" b="1" dirty="0"/>
              <a:t>App-Based Monitored Self-Quarantine</a:t>
            </a:r>
          </a:p>
        </p:txBody>
      </p:sp>
      <p:sp>
        <p:nvSpPr>
          <p:cNvPr id="3" name="Text Placeholder 2">
            <a:extLst>
              <a:ext uri="{FF2B5EF4-FFF2-40B4-BE49-F238E27FC236}">
                <a16:creationId xmlns:a16="http://schemas.microsoft.com/office/drawing/2014/main" id="{D4EC7C62-14BD-423D-A190-9ACA711D95DE}"/>
              </a:ext>
            </a:extLst>
          </p:cNvPr>
          <p:cNvSpPr>
            <a:spLocks noGrp="1"/>
          </p:cNvSpPr>
          <p:nvPr>
            <p:ph type="body" sz="quarter" idx="10"/>
          </p:nvPr>
        </p:nvSpPr>
        <p:spPr>
          <a:xfrm>
            <a:off x="7781732" y="1394169"/>
            <a:ext cx="3886200" cy="5323872"/>
          </a:xfrm>
        </p:spPr>
        <p:txBody>
          <a:bodyPr>
            <a:normAutofit/>
          </a:bodyPr>
          <a:lstStyle/>
          <a:p>
            <a:pPr>
              <a:spcAft>
                <a:spcPts val="600"/>
              </a:spcAft>
            </a:pPr>
            <a:r>
              <a:rPr lang="en-US" sz="2000" spc="0" dirty="0"/>
              <a:t>Close contacts of confirmed cases receive an SMS with a link to download </a:t>
            </a:r>
            <a:r>
              <a:rPr lang="en-US" sz="2000" spc="0" dirty="0" err="1"/>
              <a:t>Jitenge</a:t>
            </a:r>
            <a:r>
              <a:rPr lang="en-US" sz="2000" spc="0" dirty="0"/>
              <a:t> app.</a:t>
            </a:r>
          </a:p>
          <a:p>
            <a:pPr>
              <a:spcAft>
                <a:spcPts val="600"/>
              </a:spcAft>
            </a:pPr>
            <a:r>
              <a:rPr lang="en-US" sz="2000" spc="0" dirty="0"/>
              <a:t>Upon download, Users are prompted by SMS to self-report on any constitutional symptoms of COVID-19.</a:t>
            </a:r>
          </a:p>
          <a:p>
            <a:pPr>
              <a:spcAft>
                <a:spcPts val="600"/>
              </a:spcAft>
            </a:pPr>
            <a:r>
              <a:rPr lang="en-US" sz="2000" spc="0" dirty="0"/>
              <a:t>This will be done daily during the quarantine period of 14 days.</a:t>
            </a:r>
          </a:p>
          <a:p>
            <a:pPr>
              <a:spcAft>
                <a:spcPts val="600"/>
              </a:spcAft>
            </a:pPr>
            <a:r>
              <a:rPr lang="en-US" sz="2000" spc="0" dirty="0"/>
              <a:t>An SMS is sent to the surveillance officers if a contact/quarantined person fails to respond.</a:t>
            </a:r>
          </a:p>
        </p:txBody>
      </p:sp>
    </p:spTree>
    <p:extLst>
      <p:ext uri="{BB962C8B-B14F-4D97-AF65-F5344CB8AC3E}">
        <p14:creationId xmlns:p14="http://schemas.microsoft.com/office/powerpoint/2010/main" val="354051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14F4-2734-482E-B7B1-9A626EDE49FE}"/>
              </a:ext>
            </a:extLst>
          </p:cNvPr>
          <p:cNvSpPr>
            <a:spLocks noGrp="1"/>
          </p:cNvSpPr>
          <p:nvPr>
            <p:ph type="title"/>
          </p:nvPr>
        </p:nvSpPr>
        <p:spPr/>
        <p:txBody>
          <a:bodyPr>
            <a:normAutofit/>
          </a:bodyPr>
          <a:lstStyle/>
          <a:p>
            <a:r>
              <a:rPr lang="en-US" b="1" dirty="0"/>
              <a:t>Activities and Achievements</a:t>
            </a:r>
            <a:endParaRPr lang="en-KE" b="1" dirty="0"/>
          </a:p>
        </p:txBody>
      </p:sp>
      <p:sp>
        <p:nvSpPr>
          <p:cNvPr id="3" name="Content Placeholder 2">
            <a:extLst>
              <a:ext uri="{FF2B5EF4-FFF2-40B4-BE49-F238E27FC236}">
                <a16:creationId xmlns:a16="http://schemas.microsoft.com/office/drawing/2014/main" id="{E20F9F63-4412-47F7-8BA4-A100810EB9F9}"/>
              </a:ext>
            </a:extLst>
          </p:cNvPr>
          <p:cNvSpPr>
            <a:spLocks noGrp="1"/>
          </p:cNvSpPr>
          <p:nvPr>
            <p:ph type="body" sz="quarter" idx="10"/>
          </p:nvPr>
        </p:nvSpPr>
        <p:spPr>
          <a:xfrm>
            <a:off x="838200" y="1447800"/>
            <a:ext cx="10515600" cy="5410200"/>
          </a:xfrm>
        </p:spPr>
        <p:txBody>
          <a:bodyPr>
            <a:normAutofit/>
          </a:bodyPr>
          <a:lstStyle/>
          <a:p>
            <a:pPr marL="0" indent="0">
              <a:lnSpc>
                <a:spcPct val="120000"/>
              </a:lnSpc>
              <a:spcAft>
                <a:spcPts val="600"/>
              </a:spcAft>
              <a:buNone/>
            </a:pPr>
            <a:r>
              <a:rPr lang="en-US" b="1" spc="0" dirty="0"/>
              <a:t>COVID-19 solutions re-used solutions developed for HIV:</a:t>
            </a:r>
          </a:p>
          <a:p>
            <a:pPr>
              <a:lnSpc>
                <a:spcPct val="120000"/>
              </a:lnSpc>
              <a:spcAft>
                <a:spcPts val="600"/>
              </a:spcAft>
            </a:pPr>
            <a:r>
              <a:rPr lang="en-US" spc="0" dirty="0"/>
              <a:t>Repurposed from solutions originally developed/adopted for HIV care</a:t>
            </a:r>
          </a:p>
          <a:p>
            <a:pPr>
              <a:lnSpc>
                <a:spcPct val="120000"/>
              </a:lnSpc>
              <a:spcAft>
                <a:spcPts val="2400"/>
              </a:spcAft>
            </a:pPr>
            <a:r>
              <a:rPr lang="en-US" i="1" spc="0" dirty="0"/>
              <a:t>KenyaEMR, Community Health Toolkit, LMIS, </a:t>
            </a:r>
            <a:r>
              <a:rPr lang="en-US" i="1" spc="0" dirty="0" err="1"/>
              <a:t>Jitenge</a:t>
            </a:r>
            <a:r>
              <a:rPr lang="en-US" i="1" spc="0" dirty="0"/>
              <a:t> </a:t>
            </a:r>
            <a:r>
              <a:rPr lang="en-US" spc="0" dirty="0"/>
              <a:t>Emergency Alert &amp; Response System (EARS)</a:t>
            </a:r>
          </a:p>
          <a:p>
            <a:pPr marL="0" indent="0">
              <a:lnSpc>
                <a:spcPct val="120000"/>
              </a:lnSpc>
              <a:spcAft>
                <a:spcPts val="600"/>
              </a:spcAft>
              <a:buNone/>
            </a:pPr>
            <a:r>
              <a:rPr lang="en-US" b="1" spc="0" dirty="0"/>
              <a:t>Monitoring programs where movement is restricted:</a:t>
            </a:r>
          </a:p>
          <a:p>
            <a:pPr>
              <a:lnSpc>
                <a:spcPct val="120000"/>
              </a:lnSpc>
              <a:spcAft>
                <a:spcPts val="600"/>
              </a:spcAft>
            </a:pPr>
            <a:r>
              <a:rPr lang="en-US" spc="0" dirty="0"/>
              <a:t>COVID-19 solutions are centrally hosted enabling secure access to case-based surveillance data</a:t>
            </a:r>
          </a:p>
          <a:p>
            <a:pPr>
              <a:lnSpc>
                <a:spcPct val="120000"/>
              </a:lnSpc>
              <a:spcAft>
                <a:spcPts val="600"/>
              </a:spcAft>
            </a:pPr>
            <a:r>
              <a:rPr lang="en-US" spc="0" dirty="0"/>
              <a:t>Offline version of HIS (HIV &amp; COVID-19) with periodic sync (daily when there is connectivity) in use</a:t>
            </a:r>
          </a:p>
          <a:p>
            <a:pPr>
              <a:lnSpc>
                <a:spcPct val="120000"/>
              </a:lnSpc>
              <a:spcAft>
                <a:spcPts val="600"/>
              </a:spcAft>
            </a:pPr>
            <a:r>
              <a:rPr lang="en-US" spc="0" dirty="0"/>
              <a:t>The National Data Warehouse allows monitoring of the HIV cascade</a:t>
            </a:r>
          </a:p>
        </p:txBody>
      </p:sp>
      <p:sp>
        <p:nvSpPr>
          <p:cNvPr id="18" name="Rectangle 17">
            <a:extLst>
              <a:ext uri="{FF2B5EF4-FFF2-40B4-BE49-F238E27FC236}">
                <a16:creationId xmlns:a16="http://schemas.microsoft.com/office/drawing/2014/main" id="{A809775D-16B3-4AE1-82FC-028EB2578B4C}"/>
              </a:ext>
            </a:extLst>
          </p:cNvPr>
          <p:cNvSpPr/>
          <p:nvPr/>
        </p:nvSpPr>
        <p:spPr>
          <a:xfrm>
            <a:off x="6357732" y="852256"/>
            <a:ext cx="5430077" cy="461665"/>
          </a:xfrm>
          <a:prstGeom prst="rect">
            <a:avLst/>
          </a:prstGeom>
        </p:spPr>
        <p:txBody>
          <a:bodyPr wrap="square">
            <a:spAutoFit/>
          </a:bodyPr>
          <a:lstStyle/>
          <a:p>
            <a:pPr marL="266730" lvl="1" indent="-266730">
              <a:buClr>
                <a:schemeClr val="accent1"/>
              </a:buClr>
            </a:pPr>
            <a:endParaRPr lang="en-US" sz="2400" dirty="0">
              <a:solidFill>
                <a:schemeClr val="tx1">
                  <a:lumMod val="85000"/>
                  <a:lumOff val="15000"/>
                </a:schemeClr>
              </a:solidFill>
              <a:cs typeface="Calibri"/>
            </a:endParaRPr>
          </a:p>
        </p:txBody>
      </p:sp>
    </p:spTree>
    <p:extLst>
      <p:ext uri="{BB962C8B-B14F-4D97-AF65-F5344CB8AC3E}">
        <p14:creationId xmlns:p14="http://schemas.microsoft.com/office/powerpoint/2010/main" val="392564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14F4-2734-482E-B7B1-9A626EDE49FE}"/>
              </a:ext>
            </a:extLst>
          </p:cNvPr>
          <p:cNvSpPr>
            <a:spLocks noGrp="1"/>
          </p:cNvSpPr>
          <p:nvPr>
            <p:ph type="title"/>
          </p:nvPr>
        </p:nvSpPr>
        <p:spPr/>
        <p:txBody>
          <a:bodyPr>
            <a:normAutofit/>
          </a:bodyPr>
          <a:lstStyle/>
          <a:p>
            <a:r>
              <a:rPr lang="en-US" b="1" dirty="0"/>
              <a:t>Activities and Achievements (continued)</a:t>
            </a:r>
            <a:endParaRPr lang="en-KE" b="1" dirty="0"/>
          </a:p>
        </p:txBody>
      </p:sp>
      <p:sp>
        <p:nvSpPr>
          <p:cNvPr id="3" name="Content Placeholder 2">
            <a:extLst>
              <a:ext uri="{FF2B5EF4-FFF2-40B4-BE49-F238E27FC236}">
                <a16:creationId xmlns:a16="http://schemas.microsoft.com/office/drawing/2014/main" id="{E20F9F63-4412-47F7-8BA4-A100810EB9F9}"/>
              </a:ext>
            </a:extLst>
          </p:cNvPr>
          <p:cNvSpPr>
            <a:spLocks noGrp="1"/>
          </p:cNvSpPr>
          <p:nvPr>
            <p:ph type="body" sz="quarter" idx="10"/>
          </p:nvPr>
        </p:nvSpPr>
        <p:spPr>
          <a:xfrm>
            <a:off x="838200" y="1447800"/>
            <a:ext cx="10112829" cy="5410200"/>
          </a:xfrm>
        </p:spPr>
        <p:txBody>
          <a:bodyPr>
            <a:normAutofit/>
          </a:bodyPr>
          <a:lstStyle/>
          <a:p>
            <a:pPr marL="0" indent="0">
              <a:lnSpc>
                <a:spcPct val="120000"/>
              </a:lnSpc>
              <a:spcAft>
                <a:spcPts val="1200"/>
              </a:spcAft>
              <a:buNone/>
            </a:pPr>
            <a:r>
              <a:rPr lang="en-US" b="1" dirty="0"/>
              <a:t>Ensuring consistent data quality and reporting:</a:t>
            </a:r>
          </a:p>
          <a:p>
            <a:pPr>
              <a:lnSpc>
                <a:spcPct val="120000"/>
              </a:lnSpc>
              <a:spcAft>
                <a:spcPts val="1200"/>
              </a:spcAft>
            </a:pPr>
            <a:r>
              <a:rPr lang="en-US" dirty="0"/>
              <a:t>Standardized dataset for COVID-19 established by MOH, only MOH-approved forms used</a:t>
            </a:r>
          </a:p>
          <a:p>
            <a:pPr>
              <a:lnSpc>
                <a:spcPct val="120000"/>
              </a:lnSpc>
              <a:spcAft>
                <a:spcPts val="1200"/>
              </a:spcAft>
            </a:pPr>
            <a:r>
              <a:rPr lang="en-US" dirty="0"/>
              <a:t>System validation and involvement of end users</a:t>
            </a:r>
          </a:p>
          <a:p>
            <a:pPr>
              <a:lnSpc>
                <a:spcPct val="120000"/>
              </a:lnSpc>
              <a:spcAft>
                <a:spcPts val="1200"/>
              </a:spcAft>
            </a:pPr>
            <a:r>
              <a:rPr lang="en-US" dirty="0"/>
              <a:t>Data review with data management and oversight team</a:t>
            </a:r>
          </a:p>
          <a:p>
            <a:pPr>
              <a:lnSpc>
                <a:spcPct val="120000"/>
              </a:lnSpc>
              <a:spcAft>
                <a:spcPts val="1200"/>
              </a:spcAft>
            </a:pPr>
            <a:r>
              <a:rPr lang="en-US" dirty="0"/>
              <a:t>Data quality enforced through use of unique ID (National ID for adults and combination of Parent IDs for children)</a:t>
            </a:r>
          </a:p>
          <a:p>
            <a:pPr lvl="1"/>
            <a:endParaRPr lang="en-US" dirty="0"/>
          </a:p>
          <a:p>
            <a:pPr lvl="1"/>
            <a:endParaRPr lang="en-US" dirty="0"/>
          </a:p>
        </p:txBody>
      </p:sp>
      <p:sp>
        <p:nvSpPr>
          <p:cNvPr id="18" name="Rectangle 17">
            <a:extLst>
              <a:ext uri="{FF2B5EF4-FFF2-40B4-BE49-F238E27FC236}">
                <a16:creationId xmlns:a16="http://schemas.microsoft.com/office/drawing/2014/main" id="{A809775D-16B3-4AE1-82FC-028EB2578B4C}"/>
              </a:ext>
            </a:extLst>
          </p:cNvPr>
          <p:cNvSpPr/>
          <p:nvPr/>
        </p:nvSpPr>
        <p:spPr>
          <a:xfrm>
            <a:off x="6357732" y="852256"/>
            <a:ext cx="5430077" cy="461665"/>
          </a:xfrm>
          <a:prstGeom prst="rect">
            <a:avLst/>
          </a:prstGeom>
        </p:spPr>
        <p:txBody>
          <a:bodyPr wrap="square">
            <a:spAutoFit/>
          </a:bodyPr>
          <a:lstStyle/>
          <a:p>
            <a:pPr marL="266730" lvl="1" indent="-266730">
              <a:buClr>
                <a:schemeClr val="accent1"/>
              </a:buClr>
            </a:pPr>
            <a:endParaRPr lang="en-US" sz="2400" dirty="0">
              <a:solidFill>
                <a:schemeClr val="tx1">
                  <a:lumMod val="85000"/>
                  <a:lumOff val="15000"/>
                </a:schemeClr>
              </a:solidFill>
              <a:cs typeface="Calibri"/>
            </a:endParaRPr>
          </a:p>
        </p:txBody>
      </p:sp>
    </p:spTree>
    <p:extLst>
      <p:ext uri="{BB962C8B-B14F-4D97-AF65-F5344CB8AC3E}">
        <p14:creationId xmlns:p14="http://schemas.microsoft.com/office/powerpoint/2010/main" val="276932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6D9403-FD0A-4C4A-9E16-2838C5C6BBE1}"/>
              </a:ext>
            </a:extLst>
          </p:cNvPr>
          <p:cNvSpPr/>
          <p:nvPr/>
        </p:nvSpPr>
        <p:spPr>
          <a:xfrm>
            <a:off x="957063" y="1398552"/>
            <a:ext cx="4915277" cy="5094317"/>
          </a:xfrm>
          <a:prstGeom prst="rect">
            <a:avLst/>
          </a:prstGeom>
          <a:solidFill>
            <a:schemeClr val="bg1"/>
          </a:solidFill>
          <a:ln w="19050">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6BCF59-F866-4FA1-8E2D-0516E29C08F7}"/>
              </a:ext>
            </a:extLst>
          </p:cNvPr>
          <p:cNvSpPr/>
          <p:nvPr/>
        </p:nvSpPr>
        <p:spPr>
          <a:xfrm>
            <a:off x="6598296" y="1398552"/>
            <a:ext cx="4915277" cy="5094317"/>
          </a:xfrm>
          <a:prstGeom prst="rect">
            <a:avLst/>
          </a:prstGeom>
          <a:solidFill>
            <a:schemeClr val="bg1"/>
          </a:solidFill>
          <a:ln w="19050">
            <a:solidFill>
              <a:srgbClr val="4ED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014F4-2734-482E-B7B1-9A626EDE49FE}"/>
              </a:ext>
            </a:extLst>
          </p:cNvPr>
          <p:cNvSpPr>
            <a:spLocks noGrp="1"/>
          </p:cNvSpPr>
          <p:nvPr>
            <p:ph type="title"/>
          </p:nvPr>
        </p:nvSpPr>
        <p:spPr/>
        <p:txBody>
          <a:bodyPr/>
          <a:lstStyle/>
          <a:p>
            <a:r>
              <a:rPr lang="en-US" b="1" dirty="0"/>
              <a:t>Data Triangulation</a:t>
            </a:r>
          </a:p>
        </p:txBody>
      </p:sp>
      <p:sp>
        <p:nvSpPr>
          <p:cNvPr id="6" name="Text Placeholder 5">
            <a:extLst>
              <a:ext uri="{FF2B5EF4-FFF2-40B4-BE49-F238E27FC236}">
                <a16:creationId xmlns:a16="http://schemas.microsoft.com/office/drawing/2014/main" id="{ABA52DF8-F4AA-4969-AB73-4A2789727B8E}"/>
              </a:ext>
            </a:extLst>
          </p:cNvPr>
          <p:cNvSpPr>
            <a:spLocks noGrp="1"/>
          </p:cNvSpPr>
          <p:nvPr>
            <p:ph type="body" sz="quarter" idx="10"/>
          </p:nvPr>
        </p:nvSpPr>
        <p:spPr>
          <a:xfrm>
            <a:off x="1178288" y="2052094"/>
            <a:ext cx="4415417" cy="4355692"/>
          </a:xfrm>
        </p:spPr>
        <p:txBody>
          <a:bodyPr>
            <a:normAutofit/>
          </a:bodyPr>
          <a:lstStyle/>
          <a:p>
            <a:pPr lvl="0"/>
            <a:r>
              <a:rPr lang="en-US" sz="2000" dirty="0" err="1"/>
              <a:t>KenyaEMR</a:t>
            </a:r>
            <a:r>
              <a:rPr lang="en-US" sz="2000" dirty="0"/>
              <a:t> COVID-19 Tracking System</a:t>
            </a:r>
          </a:p>
          <a:p>
            <a:pPr lvl="0"/>
            <a:r>
              <a:rPr lang="en-US" sz="2000" dirty="0"/>
              <a:t>Lab Information Management System</a:t>
            </a:r>
          </a:p>
          <a:p>
            <a:pPr lvl="0"/>
            <a:r>
              <a:rPr lang="en-US" sz="2000" dirty="0"/>
              <a:t>National Data Warehouse</a:t>
            </a:r>
          </a:p>
          <a:p>
            <a:pPr lvl="0"/>
            <a:r>
              <a:rPr lang="en-US" sz="2000" dirty="0"/>
              <a:t>Kenya Health Information System</a:t>
            </a:r>
            <a:r>
              <a:rPr lang="en-US" sz="2000" dirty="0">
                <a:cs typeface="Arial"/>
              </a:rPr>
              <a:t> </a:t>
            </a:r>
            <a:r>
              <a:rPr lang="en-US" sz="2000" dirty="0"/>
              <a:t>(DHIS2)</a:t>
            </a:r>
          </a:p>
          <a:p>
            <a:pPr lvl="0"/>
            <a:r>
              <a:rPr lang="en-US" sz="2000" dirty="0"/>
              <a:t>HRH Data</a:t>
            </a:r>
          </a:p>
          <a:p>
            <a:pPr lvl="0"/>
            <a:r>
              <a:rPr lang="en-US" sz="2000" dirty="0"/>
              <a:t>Master Facility Data (with geo-coordinates)</a:t>
            </a:r>
          </a:p>
          <a:p>
            <a:pPr lvl="0"/>
            <a:r>
              <a:rPr lang="en-US" sz="2000" dirty="0"/>
              <a:t>Census Data</a:t>
            </a:r>
          </a:p>
        </p:txBody>
      </p:sp>
      <p:sp>
        <p:nvSpPr>
          <p:cNvPr id="4" name="Rectangle 3">
            <a:extLst>
              <a:ext uri="{FF2B5EF4-FFF2-40B4-BE49-F238E27FC236}">
                <a16:creationId xmlns:a16="http://schemas.microsoft.com/office/drawing/2014/main" id="{A71F16ED-DC4F-4871-9455-C566647163B6}"/>
              </a:ext>
            </a:extLst>
          </p:cNvPr>
          <p:cNvSpPr/>
          <p:nvPr/>
        </p:nvSpPr>
        <p:spPr>
          <a:xfrm>
            <a:off x="957064" y="1398553"/>
            <a:ext cx="2127380" cy="457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Data Sources</a:t>
            </a:r>
          </a:p>
        </p:txBody>
      </p:sp>
      <p:sp>
        <p:nvSpPr>
          <p:cNvPr id="8" name="Rectangle 7">
            <a:extLst>
              <a:ext uri="{FF2B5EF4-FFF2-40B4-BE49-F238E27FC236}">
                <a16:creationId xmlns:a16="http://schemas.microsoft.com/office/drawing/2014/main" id="{3EF65FFD-C6FF-40CB-B53D-B7C3B2B05019}"/>
              </a:ext>
            </a:extLst>
          </p:cNvPr>
          <p:cNvSpPr/>
          <p:nvPr/>
        </p:nvSpPr>
        <p:spPr>
          <a:xfrm>
            <a:off x="6598297" y="1399023"/>
            <a:ext cx="3628053" cy="457200"/>
          </a:xfrm>
          <a:prstGeom prst="rect">
            <a:avLst/>
          </a:prstGeom>
          <a:solidFill>
            <a:srgbClr val="4ED4E8"/>
          </a:solidFill>
          <a:ln>
            <a:solidFill>
              <a:srgbClr val="4ED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Data Triangulation Activities</a:t>
            </a:r>
          </a:p>
        </p:txBody>
      </p:sp>
      <p:sp>
        <p:nvSpPr>
          <p:cNvPr id="10" name="Text Placeholder 5">
            <a:extLst>
              <a:ext uri="{FF2B5EF4-FFF2-40B4-BE49-F238E27FC236}">
                <a16:creationId xmlns:a16="http://schemas.microsoft.com/office/drawing/2014/main" id="{6A504007-6EA1-497D-8573-030092394534}"/>
              </a:ext>
            </a:extLst>
          </p:cNvPr>
          <p:cNvSpPr txBox="1">
            <a:spLocks/>
          </p:cNvSpPr>
          <p:nvPr/>
        </p:nvSpPr>
        <p:spPr>
          <a:xfrm>
            <a:off x="6819520" y="2052094"/>
            <a:ext cx="4415417" cy="4148712"/>
          </a:xfrm>
          <a:prstGeom prst="rect">
            <a:avLst/>
          </a:prstGeom>
        </p:spPr>
        <p:txBody>
          <a:bodyPr vert="horz" lIns="91440" tIns="45720" rIns="91440" bIns="45720" rtlCol="0">
            <a:normAutofit/>
          </a:bodyPr>
          <a:lstStyle>
            <a:lvl1pPr marL="210731" indent="-210731" algn="l" defTabSz="685766" rtl="0" eaLnBrk="1" latinLnBrk="0" hangingPunct="1">
              <a:lnSpc>
                <a:spcPct val="110000"/>
              </a:lnSpc>
              <a:spcBef>
                <a:spcPts val="0"/>
              </a:spcBef>
              <a:spcAft>
                <a:spcPts val="900"/>
              </a:spcAft>
              <a:buClr>
                <a:srgbClr val="4ED4E8"/>
              </a:buClr>
              <a:buFont typeface="Wingdings" panose="05000000000000000000" pitchFamily="2" charset="2"/>
              <a:buChar char="§"/>
              <a:defRPr sz="2200" kern="1200" cap="none" spc="38" baseline="0">
                <a:solidFill>
                  <a:srgbClr val="242154"/>
                </a:solidFill>
                <a:latin typeface="Arial" panose="020B0604020202020204" pitchFamily="34" charset="0"/>
                <a:ea typeface="+mn-ea"/>
                <a:cs typeface="Arial" panose="020B0604020202020204" pitchFamily="34" charset="0"/>
              </a:defRPr>
            </a:lvl1pPr>
            <a:lvl2pPr marL="429795" indent="-171442" algn="l" defTabSz="685766" rtl="0" eaLnBrk="1" latinLnBrk="0" hangingPunct="1">
              <a:lnSpc>
                <a:spcPct val="110000"/>
              </a:lnSpc>
              <a:spcBef>
                <a:spcPts val="0"/>
              </a:spcBef>
              <a:spcAft>
                <a:spcPts val="900"/>
              </a:spcAft>
              <a:buClr>
                <a:srgbClr val="A6A6A6"/>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2pPr>
            <a:lvl3pPr marL="640524" indent="-171442" algn="l" defTabSz="685766" rtl="0" eaLnBrk="1" latinLnBrk="0" hangingPunct="1">
              <a:lnSpc>
                <a:spcPct val="110000"/>
              </a:lnSpc>
              <a:spcBef>
                <a:spcPts val="0"/>
              </a:spcBef>
              <a:spcAft>
                <a:spcPts val="900"/>
              </a:spcAft>
              <a:buClr>
                <a:srgbClr val="242154"/>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3pPr>
            <a:lvl4pPr marL="859589" indent="-171442" algn="l" defTabSz="685766" rtl="0" eaLnBrk="1" latinLnBrk="0" hangingPunct="1">
              <a:lnSpc>
                <a:spcPct val="110000"/>
              </a:lnSpc>
              <a:spcBef>
                <a:spcPts val="0"/>
              </a:spcBef>
              <a:spcAft>
                <a:spcPts val="900"/>
              </a:spcAft>
              <a:buClr>
                <a:srgbClr val="4ED4E8"/>
              </a:buClr>
              <a:buFont typeface="Arial" panose="020B0604020202020204" pitchFamily="34" charset="0"/>
              <a:buChar char="•"/>
              <a:defRPr sz="2200" kern="1200" baseline="0">
                <a:solidFill>
                  <a:srgbClr val="242154"/>
                </a:solidFill>
                <a:latin typeface="Arial" panose="020B0604020202020204" pitchFamily="34" charset="0"/>
                <a:ea typeface="+mn-ea"/>
                <a:cs typeface="Arial" panose="020B0604020202020204" pitchFamily="34" charset="0"/>
              </a:defRPr>
            </a:lvl4pPr>
            <a:lvl5pPr marL="1070318" indent="-172633" algn="l" defTabSz="685766" rtl="0" eaLnBrk="1" latinLnBrk="0" hangingPunct="1">
              <a:lnSpc>
                <a:spcPct val="110000"/>
              </a:lnSpc>
              <a:spcBef>
                <a:spcPts val="0"/>
              </a:spcBef>
              <a:spcAft>
                <a:spcPts val="900"/>
              </a:spcAft>
              <a:buClr>
                <a:srgbClr val="C2C7C1"/>
              </a:buClr>
              <a:buSzPct val="75000"/>
              <a:buFont typeface="Wingdings" panose="05000000000000000000" pitchFamily="2" charset="2"/>
              <a:buChar char="§"/>
              <a:defRPr sz="2200" kern="1200" baseline="0">
                <a:solidFill>
                  <a:srgbClr val="242154"/>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2000" dirty="0"/>
              <a:t>Joint analysis of changes in reported respiratory infections (Source KHIS)</a:t>
            </a:r>
          </a:p>
          <a:p>
            <a:pPr lvl="0"/>
            <a:r>
              <a:rPr lang="en-US" sz="2000" dirty="0"/>
              <a:t>Modelling disease projections</a:t>
            </a:r>
          </a:p>
          <a:p>
            <a:pPr lvl="0"/>
            <a:r>
              <a:rPr lang="en-US" sz="2000" dirty="0"/>
              <a:t>Policy brief using National Data Warehouse</a:t>
            </a:r>
          </a:p>
          <a:p>
            <a:pPr lvl="1"/>
            <a:r>
              <a:rPr lang="en-US" sz="2000" dirty="0"/>
              <a:t>Workload analysis at HIV clinics</a:t>
            </a:r>
          </a:p>
          <a:p>
            <a:pPr lvl="1"/>
            <a:r>
              <a:rPr lang="en-US" sz="2000" dirty="0"/>
              <a:t>Adoption of multiple month dispensing to decongest HIV clinics</a:t>
            </a:r>
          </a:p>
        </p:txBody>
      </p:sp>
    </p:spTree>
    <p:extLst>
      <p:ext uri="{BB962C8B-B14F-4D97-AF65-F5344CB8AC3E}">
        <p14:creationId xmlns:p14="http://schemas.microsoft.com/office/powerpoint/2010/main" val="2593800239"/>
      </p:ext>
    </p:extLst>
  </p:cSld>
  <p:clrMapOvr>
    <a:masterClrMapping/>
  </p:clrMapOvr>
</p:sld>
</file>

<file path=ppt/theme/theme1.xml><?xml version="1.0" encoding="utf-8"?>
<a:theme xmlns:a="http://schemas.openxmlformats.org/drawingml/2006/main" name="PalladiumDefault">
  <a:themeElements>
    <a:clrScheme name="Palladium New">
      <a:dk1>
        <a:srgbClr val="000000"/>
      </a:dk1>
      <a:lt1>
        <a:sysClr val="window" lastClr="FFFFFF"/>
      </a:lt1>
      <a:dk2>
        <a:srgbClr val="000000"/>
      </a:dk2>
      <a:lt2>
        <a:srgbClr val="FFFFFF"/>
      </a:lt2>
      <a:accent1>
        <a:srgbClr val="8D6E97"/>
      </a:accent1>
      <a:accent2>
        <a:srgbClr val="BA0C2F"/>
      </a:accent2>
      <a:accent3>
        <a:srgbClr val="64A70B"/>
      </a:accent3>
      <a:accent4>
        <a:srgbClr val="E57200"/>
      </a:accent4>
      <a:accent5>
        <a:srgbClr val="05C3DE"/>
      </a:accent5>
      <a:accent6>
        <a:srgbClr val="FFC000"/>
      </a:accent6>
      <a:hlink>
        <a:srgbClr val="000000"/>
      </a:hlink>
      <a:folHlink>
        <a:srgbClr val="000000"/>
      </a:folHlink>
    </a:clrScheme>
    <a:fontScheme name="PAL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lladiumDefault" id="{CE8F7D23-8990-4E65-97E2-03CD9B452732}" vid="{7CB99011-ED0D-4844-BF6C-4A00E9A4B5BC}"/>
    </a:ext>
  </a:extLst>
</a:theme>
</file>

<file path=ppt/theme/theme2.xml><?xml version="1.0" encoding="utf-8"?>
<a:theme xmlns:a="http://schemas.openxmlformats.org/drawingml/2006/main" name="Data.FI">
  <a:themeElements>
    <a:clrScheme name="Data.FI">
      <a:dk1>
        <a:srgbClr val="242054"/>
      </a:dk1>
      <a:lt1>
        <a:srgbClr val="FFFFFF"/>
      </a:lt1>
      <a:dk2>
        <a:srgbClr val="02C2DE"/>
      </a:dk2>
      <a:lt2>
        <a:srgbClr val="EC1C24"/>
      </a:lt2>
      <a:accent1>
        <a:srgbClr val="7F7F7F"/>
      </a:accent1>
      <a:accent2>
        <a:srgbClr val="ED7D31"/>
      </a:accent2>
      <a:accent3>
        <a:srgbClr val="000000"/>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FI_PPTTemplate_11-8-19_V2.potx  -  Read-Only" id="{BB62358D-83BC-4614-950E-5267D333D436}" vid="{D4FE49DC-DDAE-4F81-BC9E-4A299E40D9F3}"/>
    </a:ext>
  </a:extLst>
</a:theme>
</file>

<file path=ppt/theme/theme3.xml><?xml version="1.0" encoding="utf-8"?>
<a:theme xmlns:a="http://schemas.openxmlformats.org/drawingml/2006/main" name="1_Office Theme">
  <a:themeElements>
    <a:clrScheme name="Purple-A4">
      <a:dk1>
        <a:srgbClr val="000000"/>
      </a:dk1>
      <a:lt1>
        <a:sysClr val="window" lastClr="FFFFFF"/>
      </a:lt1>
      <a:dk2>
        <a:srgbClr val="000000"/>
      </a:dk2>
      <a:lt2>
        <a:srgbClr val="FFFFFF"/>
      </a:lt2>
      <a:accent1>
        <a:srgbClr val="8D6E97"/>
      </a:accent1>
      <a:accent2>
        <a:srgbClr val="BA0C2F"/>
      </a:accent2>
      <a:accent3>
        <a:srgbClr val="64A70B"/>
      </a:accent3>
      <a:accent4>
        <a:srgbClr val="E57200"/>
      </a:accent4>
      <a:accent5>
        <a:srgbClr val="05C3DE"/>
      </a:accent5>
      <a:accent6>
        <a:srgbClr val="FFC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CE26F61246542BAD11F2A1615560B" ma:contentTypeVersion="13" ma:contentTypeDescription="Create a new document." ma:contentTypeScope="" ma:versionID="74abf4209e025bd272b8a2b4544eeb2e">
  <xsd:schema xmlns:xsd="http://www.w3.org/2001/XMLSchema" xmlns:xs="http://www.w3.org/2001/XMLSchema" xmlns:p="http://schemas.microsoft.com/office/2006/metadata/properties" xmlns:ns3="2ae73cc0-78f1-415f-9ba1-f5d167354d10" xmlns:ns4="74826704-6068-4979-9e59-81cf5c6907a1" targetNamespace="http://schemas.microsoft.com/office/2006/metadata/properties" ma:root="true" ma:fieldsID="41b460153c7f5ac43f64d65c5124c4af" ns3:_="" ns4:_="">
    <xsd:import namespace="2ae73cc0-78f1-415f-9ba1-f5d167354d10"/>
    <xsd:import namespace="74826704-6068-4979-9e59-81cf5c6907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73cc0-78f1-415f-9ba1-f5d167354d1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826704-6068-4979-9e59-81cf5c6907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C0A2A8-BC02-4DF3-9F69-86549A9222CB}">
  <ds:schemaRefs>
    <ds:schemaRef ds:uri="http://schemas.microsoft.com/sharepoint/v3/contenttype/forms"/>
  </ds:schemaRefs>
</ds:datastoreItem>
</file>

<file path=customXml/itemProps2.xml><?xml version="1.0" encoding="utf-8"?>
<ds:datastoreItem xmlns:ds="http://schemas.openxmlformats.org/officeDocument/2006/customXml" ds:itemID="{3AD2A331-53AB-4810-BB70-A29E5B35EBAC}">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74826704-6068-4979-9e59-81cf5c6907a1"/>
    <ds:schemaRef ds:uri="2ae73cc0-78f1-415f-9ba1-f5d167354d10"/>
    <ds:schemaRef ds:uri="http://purl.org/dc/dcmitype/"/>
  </ds:schemaRefs>
</ds:datastoreItem>
</file>

<file path=customXml/itemProps3.xml><?xml version="1.0" encoding="utf-8"?>
<ds:datastoreItem xmlns:ds="http://schemas.openxmlformats.org/officeDocument/2006/customXml" ds:itemID="{E8E3399B-C079-492E-BA75-FDFEC26DF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73cc0-78f1-415f-9ba1-f5d167354d10"/>
    <ds:schemaRef ds:uri="74826704-6068-4979-9e59-81cf5c690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3832</TotalTime>
  <Words>1645</Words>
  <Application>Microsoft Office PowerPoint</Application>
  <PresentationFormat>Widescreen</PresentationFormat>
  <Paragraphs>192</Paragraphs>
  <Slides>26</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Arial Black</vt:lpstr>
      <vt:lpstr>Arial Narrow</vt:lpstr>
      <vt:lpstr>Arial Nova</vt:lpstr>
      <vt:lpstr>Calibri</vt:lpstr>
      <vt:lpstr>Calibri Light</vt:lpstr>
      <vt:lpstr>Courier New</vt:lpstr>
      <vt:lpstr>Trebuchet MS</vt:lpstr>
      <vt:lpstr>Wingdings</vt:lpstr>
      <vt:lpstr>PalladiumDefault</vt:lpstr>
      <vt:lpstr>Data.FI</vt:lpstr>
      <vt:lpstr>1_Office Theme</vt:lpstr>
      <vt:lpstr>Kenya COVID-19 Electronic Tracking Solutions</vt:lpstr>
      <vt:lpstr>Overview</vt:lpstr>
      <vt:lpstr>COVID-19 Surveillance Systems as of May 2020</vt:lpstr>
      <vt:lpstr>COVID Tracking App</vt:lpstr>
      <vt:lpstr>KenyaEMR: Case-based Surveillance System</vt:lpstr>
      <vt:lpstr>App-Based Monitored Self-Quarantine</vt:lpstr>
      <vt:lpstr>Activities and Achievements</vt:lpstr>
      <vt:lpstr>Activities and Achievements (continued)</vt:lpstr>
      <vt:lpstr>Data Triangulation</vt:lpstr>
      <vt:lpstr>COVID-19 Tracking Dashboards </vt:lpstr>
      <vt:lpstr>Cumulative COVID-19 Cases, 24 June 2020</vt:lpstr>
      <vt:lpstr>COVID-19 Report Cases by County, 1 June 2020</vt:lpstr>
      <vt:lpstr>Data Review (COVID-19 and HIV) HIS Implementations for HIV Care</vt:lpstr>
      <vt:lpstr>Distribution of Active HIV+ Patients on Treatment (N=652,337)</vt:lpstr>
      <vt:lpstr>Appointment Duration by Age for Active and Stable Patients </vt:lpstr>
      <vt:lpstr>On-going Activities</vt:lpstr>
      <vt:lpstr>Lessons Learned So Far</vt:lpstr>
      <vt:lpstr>Acknowledgements</vt:lpstr>
      <vt:lpstr>                           Data.FI Nigeria  Pivoting on Technology for Seamless Delivery under COVID-19 Dr Dauda Sulaiman Dauda  Global Digital Health Network Monthly Meeting, June 29th,2020 </vt:lpstr>
      <vt:lpstr>Data for Implementation Nigeria </vt:lpstr>
      <vt:lpstr>PowerPoint Presentation</vt:lpstr>
      <vt:lpstr>Shift to Remote Data Pulls</vt:lpstr>
      <vt:lpstr>Pivot to remote systems development</vt:lpstr>
      <vt:lpstr>Data triangulation to visualize COVID-19 Impact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do Nascimento, Nena</dc:creator>
  <cp:lastModifiedBy>Nzyoka, Rose</cp:lastModifiedBy>
  <cp:revision>293</cp:revision>
  <dcterms:created xsi:type="dcterms:W3CDTF">2019-12-17T18:46:10Z</dcterms:created>
  <dcterms:modified xsi:type="dcterms:W3CDTF">2020-07-01T07:19:51Z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0x0101009DCCE26F61246542BAD11F2A1615560B</vt:lpwstr>
  </property>
</Properties>
</file>