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Lst>
  <p:sldSz cy="7772400" cx="10058400"/>
  <p:notesSz cx="6858000" cy="9945675"/>
  <p:embeddedFontLst>
    <p:embeddedFont>
      <p:font typeface="Play"/>
      <p:regular r:id="rId70"/>
      <p:bold r:id="rId71"/>
    </p:embeddedFont>
    <p:embeddedFont>
      <p:font typeface="Roboto"/>
      <p:regular r:id="rId72"/>
      <p:bold r:id="rId73"/>
      <p:italic r:id="rId74"/>
      <p:boldItalic r:id="rId75"/>
    </p:embeddedFont>
    <p:embeddedFont>
      <p:font typeface="Poppins"/>
      <p:regular r:id="rId76"/>
      <p:bold r:id="rId77"/>
      <p:italic r:id="rId78"/>
      <p:boldItalic r:id="rId79"/>
    </p:embeddedFont>
    <p:embeddedFont>
      <p:font typeface="Cabin"/>
      <p:regular r:id="rId80"/>
      <p:bold r:id="rId81"/>
      <p:italic r:id="rId82"/>
      <p:boldItalic r:id="rId83"/>
    </p:embeddedFont>
    <p:embeddedFont>
      <p:font typeface="Gill Sans"/>
      <p:regular r:id="rId84"/>
      <p:bold r:id="rId85"/>
    </p:embeddedFont>
    <p:embeddedFont>
      <p:font typeface="Century Gothic"/>
      <p:regular r:id="rId86"/>
      <p:bold r:id="rId87"/>
      <p:italic r:id="rId88"/>
      <p:boldItalic r:id="rId8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203">
          <p15:clr>
            <a:srgbClr val="A4A3A4"/>
          </p15:clr>
        </p15:guide>
        <p15:guide id="2" pos="3168">
          <p15:clr>
            <a:srgbClr val="A4A3A4"/>
          </p15:clr>
        </p15:guide>
        <p15:guide id="3" orient="horz" pos="362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23C54106-CEE8-41EE-B05E-E620B267A1A8}">
  <a:tblStyle styleId="{23C54106-CEE8-41EE-B05E-E620B267A1A8}"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203" orient="horz"/>
        <p:guide pos="3168"/>
        <p:guide pos="3620"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84" Type="http://schemas.openxmlformats.org/officeDocument/2006/relationships/font" Target="fonts/GillSans-regular.fntdata"/><Relationship Id="rId83" Type="http://schemas.openxmlformats.org/officeDocument/2006/relationships/font" Target="fonts/Cabin-boldItalic.fntdata"/><Relationship Id="rId42" Type="http://schemas.openxmlformats.org/officeDocument/2006/relationships/slide" Target="slides/slide36.xml"/><Relationship Id="rId86" Type="http://schemas.openxmlformats.org/officeDocument/2006/relationships/font" Target="fonts/CenturyGothic-regular.fntdata"/><Relationship Id="rId41" Type="http://schemas.openxmlformats.org/officeDocument/2006/relationships/slide" Target="slides/slide35.xml"/><Relationship Id="rId85" Type="http://schemas.openxmlformats.org/officeDocument/2006/relationships/font" Target="fonts/GillSans-bold.fntdata"/><Relationship Id="rId44" Type="http://schemas.openxmlformats.org/officeDocument/2006/relationships/slide" Target="slides/slide38.xml"/><Relationship Id="rId88" Type="http://schemas.openxmlformats.org/officeDocument/2006/relationships/font" Target="fonts/CenturyGothic-italic.fntdata"/><Relationship Id="rId43" Type="http://schemas.openxmlformats.org/officeDocument/2006/relationships/slide" Target="slides/slide37.xml"/><Relationship Id="rId87" Type="http://schemas.openxmlformats.org/officeDocument/2006/relationships/font" Target="fonts/CenturyGothic-bold.fntdata"/><Relationship Id="rId46" Type="http://schemas.openxmlformats.org/officeDocument/2006/relationships/slide" Target="slides/slide40.xml"/><Relationship Id="rId45" Type="http://schemas.openxmlformats.org/officeDocument/2006/relationships/slide" Target="slides/slide39.xml"/><Relationship Id="rId89" Type="http://schemas.openxmlformats.org/officeDocument/2006/relationships/font" Target="fonts/CenturyGothic-boldItalic.fntdata"/><Relationship Id="rId80" Type="http://schemas.openxmlformats.org/officeDocument/2006/relationships/font" Target="fonts/Cabin-regular.fntdata"/><Relationship Id="rId82" Type="http://schemas.openxmlformats.org/officeDocument/2006/relationships/font" Target="fonts/Cabin-italic.fntdata"/><Relationship Id="rId81" Type="http://schemas.openxmlformats.org/officeDocument/2006/relationships/font" Target="fonts/Cabin-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font" Target="fonts/Roboto-bold.fntdata"/><Relationship Id="rId72" Type="http://schemas.openxmlformats.org/officeDocument/2006/relationships/font" Target="fonts/Roboto-regular.fntdata"/><Relationship Id="rId31" Type="http://schemas.openxmlformats.org/officeDocument/2006/relationships/slide" Target="slides/slide25.xml"/><Relationship Id="rId75" Type="http://schemas.openxmlformats.org/officeDocument/2006/relationships/font" Target="fonts/Roboto-boldItalic.fntdata"/><Relationship Id="rId30" Type="http://schemas.openxmlformats.org/officeDocument/2006/relationships/slide" Target="slides/slide24.xml"/><Relationship Id="rId74" Type="http://schemas.openxmlformats.org/officeDocument/2006/relationships/font" Target="fonts/Roboto-italic.fntdata"/><Relationship Id="rId33" Type="http://schemas.openxmlformats.org/officeDocument/2006/relationships/slide" Target="slides/slide27.xml"/><Relationship Id="rId77" Type="http://schemas.openxmlformats.org/officeDocument/2006/relationships/font" Target="fonts/Poppins-bold.fntdata"/><Relationship Id="rId32" Type="http://schemas.openxmlformats.org/officeDocument/2006/relationships/slide" Target="slides/slide26.xml"/><Relationship Id="rId76" Type="http://schemas.openxmlformats.org/officeDocument/2006/relationships/font" Target="fonts/Poppins-regular.fntdata"/><Relationship Id="rId35" Type="http://schemas.openxmlformats.org/officeDocument/2006/relationships/slide" Target="slides/slide29.xml"/><Relationship Id="rId79" Type="http://schemas.openxmlformats.org/officeDocument/2006/relationships/font" Target="fonts/Poppins-boldItalic.fntdata"/><Relationship Id="rId34" Type="http://schemas.openxmlformats.org/officeDocument/2006/relationships/slide" Target="slides/slide28.xml"/><Relationship Id="rId78" Type="http://schemas.openxmlformats.org/officeDocument/2006/relationships/font" Target="fonts/Poppins-italic.fntdata"/><Relationship Id="rId71" Type="http://schemas.openxmlformats.org/officeDocument/2006/relationships/font" Target="fonts/Play-bold.fntdata"/><Relationship Id="rId70" Type="http://schemas.openxmlformats.org/officeDocument/2006/relationships/font" Target="fonts/Play-regular.fntdata"/><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slide" Target="slides/slide62.xml"/><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slide" Target="slides/slide63.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745925"/>
            <a:ext cx="4572225" cy="3729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724175"/>
            <a:ext cx="5486400" cy="447555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Century Gothic"/>
                <a:ea typeface="Century Gothic"/>
                <a:cs typeface="Century Gothic"/>
                <a:sym typeface="Century Gothic"/>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p1:notes"/>
          <p:cNvSpPr/>
          <p:nvPr>
            <p:ph idx="2" type="sldImg"/>
          </p:nvPr>
        </p:nvSpPr>
        <p:spPr>
          <a:xfrm>
            <a:off x="1258888" y="1243013"/>
            <a:ext cx="4340225" cy="33559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 name="Google Shape;67;p1:notes"/>
          <p:cNvSpPr txBox="1"/>
          <p:nvPr>
            <p:ph idx="1" type="body"/>
          </p:nvPr>
        </p:nvSpPr>
        <p:spPr>
          <a:xfrm>
            <a:off x="686234" y="4785956"/>
            <a:ext cx="5485534" cy="3916521"/>
          </a:xfrm>
          <a:prstGeom prst="rect">
            <a:avLst/>
          </a:prstGeom>
          <a:noFill/>
          <a:ln>
            <a:noFill/>
          </a:ln>
        </p:spPr>
        <p:txBody>
          <a:bodyPr anchorCtr="0" anchor="t" bIns="43075" lIns="86150" spcFirstLastPara="1" rIns="86150" wrap="square" tIns="43075">
            <a:noAutofit/>
          </a:bodyPr>
          <a:lstStyle/>
          <a:p>
            <a:pPr indent="0" lvl="0" marL="0" marR="0" rtl="0" algn="l">
              <a:lnSpc>
                <a:spcPct val="100000"/>
              </a:lnSpc>
              <a:spcBef>
                <a:spcPts val="0"/>
              </a:spcBef>
              <a:spcAft>
                <a:spcPts val="0"/>
              </a:spcAft>
              <a:buSzPts val="1100"/>
              <a:buNone/>
            </a:pPr>
            <a:r>
              <a:t/>
            </a:r>
            <a:endParaRPr sz="1200">
              <a:solidFill>
                <a:schemeClr val="dk1"/>
              </a:solidFill>
              <a:latin typeface="Century Gothic"/>
              <a:ea typeface="Century Gothic"/>
              <a:cs typeface="Century Gothic"/>
              <a:sym typeface="Century Gothic"/>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g6d4d5fe8c3_0_12:notes"/>
          <p:cNvSpPr/>
          <p:nvPr>
            <p:ph idx="2" type="sldImg"/>
          </p:nvPr>
        </p:nvSpPr>
        <p:spPr>
          <a:xfrm>
            <a:off x="1143225" y="745925"/>
            <a:ext cx="4572300" cy="37296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6d4d5fe8c3_0_12:notes"/>
          <p:cNvSpPr txBox="1"/>
          <p:nvPr>
            <p:ph idx="1" type="body"/>
          </p:nvPr>
        </p:nvSpPr>
        <p:spPr>
          <a:xfrm>
            <a:off x="685800" y="4724175"/>
            <a:ext cx="5486400" cy="447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g6d4d5feb97_9_13:notes"/>
          <p:cNvSpPr/>
          <p:nvPr>
            <p:ph idx="2" type="sldImg"/>
          </p:nvPr>
        </p:nvSpPr>
        <p:spPr>
          <a:xfrm>
            <a:off x="1143225" y="745925"/>
            <a:ext cx="4572300" cy="37296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6d4d5feb97_9_13:notes"/>
          <p:cNvSpPr txBox="1"/>
          <p:nvPr>
            <p:ph idx="1" type="body"/>
          </p:nvPr>
        </p:nvSpPr>
        <p:spPr>
          <a:xfrm>
            <a:off x="685800" y="4724175"/>
            <a:ext cx="5486400" cy="447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Google Shape;184;p8:notes"/>
          <p:cNvSpPr/>
          <p:nvPr>
            <p:ph idx="2" type="sldImg"/>
          </p:nvPr>
        </p:nvSpPr>
        <p:spPr>
          <a:xfrm>
            <a:off x="1017588" y="746125"/>
            <a:ext cx="4822825" cy="372903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5" name="Google Shape;185;p8:notes"/>
          <p:cNvSpPr txBox="1"/>
          <p:nvPr>
            <p:ph idx="1" type="body"/>
          </p:nvPr>
        </p:nvSpPr>
        <p:spPr>
          <a:xfrm>
            <a:off x="685800" y="4724175"/>
            <a:ext cx="5486400" cy="447555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Google Shape;198;p9:notes"/>
          <p:cNvSpPr txBox="1"/>
          <p:nvPr>
            <p:ph idx="1" type="body"/>
          </p:nvPr>
        </p:nvSpPr>
        <p:spPr>
          <a:xfrm>
            <a:off x="685800" y="4724175"/>
            <a:ext cx="5486400" cy="44755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9:notes"/>
          <p:cNvSpPr/>
          <p:nvPr>
            <p:ph idx="2" type="sldImg"/>
          </p:nvPr>
        </p:nvSpPr>
        <p:spPr>
          <a:xfrm>
            <a:off x="1143225" y="745925"/>
            <a:ext cx="4572225" cy="372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p10:notes"/>
          <p:cNvSpPr txBox="1"/>
          <p:nvPr>
            <p:ph idx="1" type="body"/>
          </p:nvPr>
        </p:nvSpPr>
        <p:spPr>
          <a:xfrm>
            <a:off x="685800" y="4724175"/>
            <a:ext cx="5486400" cy="44755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0:notes"/>
          <p:cNvSpPr/>
          <p:nvPr>
            <p:ph idx="2" type="sldImg"/>
          </p:nvPr>
        </p:nvSpPr>
        <p:spPr>
          <a:xfrm>
            <a:off x="1143225" y="745925"/>
            <a:ext cx="4572225" cy="372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Google Shape;210;g6d39f3d866_0_0:notes"/>
          <p:cNvSpPr/>
          <p:nvPr>
            <p:ph idx="2" type="sldImg"/>
          </p:nvPr>
        </p:nvSpPr>
        <p:spPr>
          <a:xfrm>
            <a:off x="1143225" y="745925"/>
            <a:ext cx="4572300" cy="37296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6d39f3d866_0_0:notes"/>
          <p:cNvSpPr txBox="1"/>
          <p:nvPr>
            <p:ph idx="1" type="body"/>
          </p:nvPr>
        </p:nvSpPr>
        <p:spPr>
          <a:xfrm>
            <a:off x="685800" y="4724175"/>
            <a:ext cx="5486400" cy="447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Google Shape;219;g6d39f3d866_0_9:notes"/>
          <p:cNvSpPr txBox="1"/>
          <p:nvPr>
            <p:ph idx="1" type="body"/>
          </p:nvPr>
        </p:nvSpPr>
        <p:spPr>
          <a:xfrm>
            <a:off x="685800" y="4724175"/>
            <a:ext cx="5486400" cy="447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g6d39f3d866_0_9:notes"/>
          <p:cNvSpPr/>
          <p:nvPr>
            <p:ph idx="2" type="sldImg"/>
          </p:nvPr>
        </p:nvSpPr>
        <p:spPr>
          <a:xfrm>
            <a:off x="1143225" y="745925"/>
            <a:ext cx="4572300" cy="3729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Google Shape;237;g6d39f3d866_0_32:notes"/>
          <p:cNvSpPr txBox="1"/>
          <p:nvPr>
            <p:ph idx="1" type="body"/>
          </p:nvPr>
        </p:nvSpPr>
        <p:spPr>
          <a:xfrm>
            <a:off x="685800" y="4724175"/>
            <a:ext cx="5486400" cy="447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g6d39f3d866_0_32:notes"/>
          <p:cNvSpPr/>
          <p:nvPr>
            <p:ph idx="2" type="sldImg"/>
          </p:nvPr>
        </p:nvSpPr>
        <p:spPr>
          <a:xfrm>
            <a:off x="1143225" y="745925"/>
            <a:ext cx="4572300" cy="3729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Google Shape;249;p12:notes"/>
          <p:cNvSpPr txBox="1"/>
          <p:nvPr>
            <p:ph idx="1" type="body"/>
          </p:nvPr>
        </p:nvSpPr>
        <p:spPr>
          <a:xfrm>
            <a:off x="685800" y="4724175"/>
            <a:ext cx="5486400" cy="44755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12:notes"/>
          <p:cNvSpPr/>
          <p:nvPr>
            <p:ph idx="2" type="sldImg"/>
          </p:nvPr>
        </p:nvSpPr>
        <p:spPr>
          <a:xfrm>
            <a:off x="1143225" y="745925"/>
            <a:ext cx="4572225" cy="372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 name="Shape 253"/>
        <p:cNvGrpSpPr/>
        <p:nvPr/>
      </p:nvGrpSpPr>
      <p:grpSpPr>
        <a:xfrm>
          <a:off x="0" y="0"/>
          <a:ext cx="0" cy="0"/>
          <a:chOff x="0" y="0"/>
          <a:chExt cx="0" cy="0"/>
        </a:xfrm>
      </p:grpSpPr>
      <p:sp>
        <p:nvSpPr>
          <p:cNvPr id="254" name="Google Shape;254;p13:notes"/>
          <p:cNvSpPr txBox="1"/>
          <p:nvPr>
            <p:ph idx="1" type="body"/>
          </p:nvPr>
        </p:nvSpPr>
        <p:spPr>
          <a:xfrm>
            <a:off x="685800" y="4724175"/>
            <a:ext cx="5486400" cy="44755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3:notes"/>
          <p:cNvSpPr/>
          <p:nvPr>
            <p:ph idx="2" type="sldImg"/>
          </p:nvPr>
        </p:nvSpPr>
        <p:spPr>
          <a:xfrm>
            <a:off x="1143225" y="745925"/>
            <a:ext cx="4572225" cy="372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Google Shape;72;p2:notes"/>
          <p:cNvSpPr txBox="1"/>
          <p:nvPr>
            <p:ph idx="1" type="body"/>
          </p:nvPr>
        </p:nvSpPr>
        <p:spPr>
          <a:xfrm>
            <a:off x="685800" y="4724175"/>
            <a:ext cx="5486400" cy="44755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2:notes"/>
          <p:cNvSpPr/>
          <p:nvPr>
            <p:ph idx="2" type="sldImg"/>
          </p:nvPr>
        </p:nvSpPr>
        <p:spPr>
          <a:xfrm>
            <a:off x="1143225" y="745925"/>
            <a:ext cx="4572225" cy="372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0" name="Shape 260"/>
        <p:cNvGrpSpPr/>
        <p:nvPr/>
      </p:nvGrpSpPr>
      <p:grpSpPr>
        <a:xfrm>
          <a:off x="0" y="0"/>
          <a:ext cx="0" cy="0"/>
          <a:chOff x="0" y="0"/>
          <a:chExt cx="0" cy="0"/>
        </a:xfrm>
      </p:grpSpPr>
      <p:sp>
        <p:nvSpPr>
          <p:cNvPr id="261" name="Google Shape;261;p14:notes"/>
          <p:cNvSpPr txBox="1"/>
          <p:nvPr>
            <p:ph idx="1" type="body"/>
          </p:nvPr>
        </p:nvSpPr>
        <p:spPr>
          <a:xfrm>
            <a:off x="685800" y="4724175"/>
            <a:ext cx="5486400" cy="44755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4:notes"/>
          <p:cNvSpPr/>
          <p:nvPr>
            <p:ph idx="2" type="sldImg"/>
          </p:nvPr>
        </p:nvSpPr>
        <p:spPr>
          <a:xfrm>
            <a:off x="1143225" y="745925"/>
            <a:ext cx="4572225" cy="372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6" name="Shape 266"/>
        <p:cNvGrpSpPr/>
        <p:nvPr/>
      </p:nvGrpSpPr>
      <p:grpSpPr>
        <a:xfrm>
          <a:off x="0" y="0"/>
          <a:ext cx="0" cy="0"/>
          <a:chOff x="0" y="0"/>
          <a:chExt cx="0" cy="0"/>
        </a:xfrm>
      </p:grpSpPr>
      <p:sp>
        <p:nvSpPr>
          <p:cNvPr id="267" name="Google Shape;267;p15:notes"/>
          <p:cNvSpPr txBox="1"/>
          <p:nvPr>
            <p:ph idx="1" type="body"/>
          </p:nvPr>
        </p:nvSpPr>
        <p:spPr>
          <a:xfrm>
            <a:off x="685800" y="4724175"/>
            <a:ext cx="5486400" cy="44755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5:notes"/>
          <p:cNvSpPr/>
          <p:nvPr>
            <p:ph idx="2" type="sldImg"/>
          </p:nvPr>
        </p:nvSpPr>
        <p:spPr>
          <a:xfrm>
            <a:off x="1143225" y="745925"/>
            <a:ext cx="4572225" cy="372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2" name="Shape 272"/>
        <p:cNvGrpSpPr/>
        <p:nvPr/>
      </p:nvGrpSpPr>
      <p:grpSpPr>
        <a:xfrm>
          <a:off x="0" y="0"/>
          <a:ext cx="0" cy="0"/>
          <a:chOff x="0" y="0"/>
          <a:chExt cx="0" cy="0"/>
        </a:xfrm>
      </p:grpSpPr>
      <p:sp>
        <p:nvSpPr>
          <p:cNvPr id="273" name="Google Shape;273;p16:notes"/>
          <p:cNvSpPr/>
          <p:nvPr>
            <p:ph idx="2" type="sldImg"/>
          </p:nvPr>
        </p:nvSpPr>
        <p:spPr>
          <a:xfrm>
            <a:off x="1017588" y="746125"/>
            <a:ext cx="4822825" cy="372903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4" name="Google Shape;274;p16:notes"/>
          <p:cNvSpPr txBox="1"/>
          <p:nvPr>
            <p:ph idx="1" type="body"/>
          </p:nvPr>
        </p:nvSpPr>
        <p:spPr>
          <a:xfrm>
            <a:off x="685800" y="4724175"/>
            <a:ext cx="5486400" cy="447555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6" name="Shape 286"/>
        <p:cNvGrpSpPr/>
        <p:nvPr/>
      </p:nvGrpSpPr>
      <p:grpSpPr>
        <a:xfrm>
          <a:off x="0" y="0"/>
          <a:ext cx="0" cy="0"/>
          <a:chOff x="0" y="0"/>
          <a:chExt cx="0" cy="0"/>
        </a:xfrm>
      </p:grpSpPr>
      <p:sp>
        <p:nvSpPr>
          <p:cNvPr id="287" name="Google Shape;287;g6d39f3d866_0_60:notes"/>
          <p:cNvSpPr/>
          <p:nvPr>
            <p:ph idx="2" type="sldImg"/>
          </p:nvPr>
        </p:nvSpPr>
        <p:spPr>
          <a:xfrm>
            <a:off x="1143225" y="745925"/>
            <a:ext cx="4572300" cy="37296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6d39f3d866_0_60:notes"/>
          <p:cNvSpPr txBox="1"/>
          <p:nvPr>
            <p:ph idx="1" type="body"/>
          </p:nvPr>
        </p:nvSpPr>
        <p:spPr>
          <a:xfrm>
            <a:off x="685800" y="4724175"/>
            <a:ext cx="5486400" cy="447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2" name="Shape 292"/>
        <p:cNvGrpSpPr/>
        <p:nvPr/>
      </p:nvGrpSpPr>
      <p:grpSpPr>
        <a:xfrm>
          <a:off x="0" y="0"/>
          <a:ext cx="0" cy="0"/>
          <a:chOff x="0" y="0"/>
          <a:chExt cx="0" cy="0"/>
        </a:xfrm>
      </p:grpSpPr>
      <p:sp>
        <p:nvSpPr>
          <p:cNvPr id="293" name="Google Shape;293;g6d39f3d866_0_67:notes"/>
          <p:cNvSpPr/>
          <p:nvPr>
            <p:ph idx="2" type="sldImg"/>
          </p:nvPr>
        </p:nvSpPr>
        <p:spPr>
          <a:xfrm>
            <a:off x="1143225" y="745925"/>
            <a:ext cx="4572300" cy="37296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6d39f3d866_0_67:notes"/>
          <p:cNvSpPr txBox="1"/>
          <p:nvPr>
            <p:ph idx="1" type="body"/>
          </p:nvPr>
        </p:nvSpPr>
        <p:spPr>
          <a:xfrm>
            <a:off x="685800" y="4724175"/>
            <a:ext cx="5486400" cy="447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8" name="Shape 298"/>
        <p:cNvGrpSpPr/>
        <p:nvPr/>
      </p:nvGrpSpPr>
      <p:grpSpPr>
        <a:xfrm>
          <a:off x="0" y="0"/>
          <a:ext cx="0" cy="0"/>
          <a:chOff x="0" y="0"/>
          <a:chExt cx="0" cy="0"/>
        </a:xfrm>
      </p:grpSpPr>
      <p:sp>
        <p:nvSpPr>
          <p:cNvPr id="299" name="Google Shape;299;p17:notes"/>
          <p:cNvSpPr txBox="1"/>
          <p:nvPr>
            <p:ph idx="1" type="body"/>
          </p:nvPr>
        </p:nvSpPr>
        <p:spPr>
          <a:xfrm>
            <a:off x="685800" y="4724175"/>
            <a:ext cx="5486400" cy="44755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17:notes"/>
          <p:cNvSpPr/>
          <p:nvPr>
            <p:ph idx="2" type="sldImg"/>
          </p:nvPr>
        </p:nvSpPr>
        <p:spPr>
          <a:xfrm>
            <a:off x="1143225" y="745925"/>
            <a:ext cx="4572225" cy="372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4" name="Shape 304"/>
        <p:cNvGrpSpPr/>
        <p:nvPr/>
      </p:nvGrpSpPr>
      <p:grpSpPr>
        <a:xfrm>
          <a:off x="0" y="0"/>
          <a:ext cx="0" cy="0"/>
          <a:chOff x="0" y="0"/>
          <a:chExt cx="0" cy="0"/>
        </a:xfrm>
      </p:grpSpPr>
      <p:sp>
        <p:nvSpPr>
          <p:cNvPr id="305" name="Google Shape;305;p18:notes"/>
          <p:cNvSpPr txBox="1"/>
          <p:nvPr>
            <p:ph idx="1" type="body"/>
          </p:nvPr>
        </p:nvSpPr>
        <p:spPr>
          <a:xfrm>
            <a:off x="685800" y="4724175"/>
            <a:ext cx="5486400" cy="44755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8:notes"/>
          <p:cNvSpPr/>
          <p:nvPr>
            <p:ph idx="2" type="sldImg"/>
          </p:nvPr>
        </p:nvSpPr>
        <p:spPr>
          <a:xfrm>
            <a:off x="1143225" y="745925"/>
            <a:ext cx="4572225" cy="372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1" name="Shape 311"/>
        <p:cNvGrpSpPr/>
        <p:nvPr/>
      </p:nvGrpSpPr>
      <p:grpSpPr>
        <a:xfrm>
          <a:off x="0" y="0"/>
          <a:ext cx="0" cy="0"/>
          <a:chOff x="0" y="0"/>
          <a:chExt cx="0" cy="0"/>
        </a:xfrm>
      </p:grpSpPr>
      <p:sp>
        <p:nvSpPr>
          <p:cNvPr id="312" name="Google Shape;312;p19:notes"/>
          <p:cNvSpPr txBox="1"/>
          <p:nvPr>
            <p:ph idx="1" type="body"/>
          </p:nvPr>
        </p:nvSpPr>
        <p:spPr>
          <a:xfrm>
            <a:off x="685800" y="4724175"/>
            <a:ext cx="5486400" cy="44755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9:notes"/>
          <p:cNvSpPr/>
          <p:nvPr>
            <p:ph idx="2" type="sldImg"/>
          </p:nvPr>
        </p:nvSpPr>
        <p:spPr>
          <a:xfrm>
            <a:off x="1143225" y="745925"/>
            <a:ext cx="4572225" cy="372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9" name="Shape 319"/>
        <p:cNvGrpSpPr/>
        <p:nvPr/>
      </p:nvGrpSpPr>
      <p:grpSpPr>
        <a:xfrm>
          <a:off x="0" y="0"/>
          <a:ext cx="0" cy="0"/>
          <a:chOff x="0" y="0"/>
          <a:chExt cx="0" cy="0"/>
        </a:xfrm>
      </p:grpSpPr>
      <p:sp>
        <p:nvSpPr>
          <p:cNvPr id="320" name="Google Shape;320;p20:notes"/>
          <p:cNvSpPr txBox="1"/>
          <p:nvPr>
            <p:ph idx="1" type="body"/>
          </p:nvPr>
        </p:nvSpPr>
        <p:spPr>
          <a:xfrm>
            <a:off x="685800" y="4724175"/>
            <a:ext cx="5486400" cy="44755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20:notes"/>
          <p:cNvSpPr/>
          <p:nvPr>
            <p:ph idx="2" type="sldImg"/>
          </p:nvPr>
        </p:nvSpPr>
        <p:spPr>
          <a:xfrm>
            <a:off x="1143225" y="745925"/>
            <a:ext cx="4572225" cy="372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6" name="Shape 326"/>
        <p:cNvGrpSpPr/>
        <p:nvPr/>
      </p:nvGrpSpPr>
      <p:grpSpPr>
        <a:xfrm>
          <a:off x="0" y="0"/>
          <a:ext cx="0" cy="0"/>
          <a:chOff x="0" y="0"/>
          <a:chExt cx="0" cy="0"/>
        </a:xfrm>
      </p:grpSpPr>
      <p:sp>
        <p:nvSpPr>
          <p:cNvPr id="327" name="Google Shape;327;p21:notes"/>
          <p:cNvSpPr txBox="1"/>
          <p:nvPr>
            <p:ph idx="1" type="body"/>
          </p:nvPr>
        </p:nvSpPr>
        <p:spPr>
          <a:xfrm>
            <a:off x="685800" y="4724175"/>
            <a:ext cx="5486400" cy="44755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21:notes"/>
          <p:cNvSpPr/>
          <p:nvPr>
            <p:ph idx="2" type="sldImg"/>
          </p:nvPr>
        </p:nvSpPr>
        <p:spPr>
          <a:xfrm>
            <a:off x="1143225" y="745925"/>
            <a:ext cx="4572225" cy="372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p4:notes"/>
          <p:cNvSpPr txBox="1"/>
          <p:nvPr>
            <p:ph idx="1" type="body"/>
          </p:nvPr>
        </p:nvSpPr>
        <p:spPr>
          <a:xfrm>
            <a:off x="685800" y="4724175"/>
            <a:ext cx="5486400" cy="44755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4:notes"/>
          <p:cNvSpPr/>
          <p:nvPr>
            <p:ph idx="2" type="sldImg"/>
          </p:nvPr>
        </p:nvSpPr>
        <p:spPr>
          <a:xfrm>
            <a:off x="1143225" y="745925"/>
            <a:ext cx="4572225" cy="372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6" name="Shape 336"/>
        <p:cNvGrpSpPr/>
        <p:nvPr/>
      </p:nvGrpSpPr>
      <p:grpSpPr>
        <a:xfrm>
          <a:off x="0" y="0"/>
          <a:ext cx="0" cy="0"/>
          <a:chOff x="0" y="0"/>
          <a:chExt cx="0" cy="0"/>
        </a:xfrm>
      </p:grpSpPr>
      <p:sp>
        <p:nvSpPr>
          <p:cNvPr id="337" name="Google Shape;337;g6d4d5feb97_9_23:notes"/>
          <p:cNvSpPr txBox="1"/>
          <p:nvPr>
            <p:ph idx="1" type="body"/>
          </p:nvPr>
        </p:nvSpPr>
        <p:spPr>
          <a:xfrm>
            <a:off x="685800" y="4724196"/>
            <a:ext cx="5486400" cy="447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g6d4d5feb97_9_23:notes"/>
          <p:cNvSpPr/>
          <p:nvPr>
            <p:ph idx="2" type="sldImg"/>
          </p:nvPr>
        </p:nvSpPr>
        <p:spPr>
          <a:xfrm>
            <a:off x="1210235" y="745926"/>
            <a:ext cx="4437600" cy="3729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5" name="Shape 345"/>
        <p:cNvGrpSpPr/>
        <p:nvPr/>
      </p:nvGrpSpPr>
      <p:grpSpPr>
        <a:xfrm>
          <a:off x="0" y="0"/>
          <a:ext cx="0" cy="0"/>
          <a:chOff x="0" y="0"/>
          <a:chExt cx="0" cy="0"/>
        </a:xfrm>
      </p:grpSpPr>
      <p:sp>
        <p:nvSpPr>
          <p:cNvPr id="346" name="Google Shape;346;g6d4d5feb97_9_31:notes"/>
          <p:cNvSpPr txBox="1"/>
          <p:nvPr>
            <p:ph idx="1" type="body"/>
          </p:nvPr>
        </p:nvSpPr>
        <p:spPr>
          <a:xfrm>
            <a:off x="685800" y="4724196"/>
            <a:ext cx="5486400" cy="447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g6d4d5feb97_9_31:notes"/>
          <p:cNvSpPr/>
          <p:nvPr>
            <p:ph idx="2" type="sldImg"/>
          </p:nvPr>
        </p:nvSpPr>
        <p:spPr>
          <a:xfrm>
            <a:off x="1210235" y="745926"/>
            <a:ext cx="4437600" cy="3729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2" name="Shape 352"/>
        <p:cNvGrpSpPr/>
        <p:nvPr/>
      </p:nvGrpSpPr>
      <p:grpSpPr>
        <a:xfrm>
          <a:off x="0" y="0"/>
          <a:ext cx="0" cy="0"/>
          <a:chOff x="0" y="0"/>
          <a:chExt cx="0" cy="0"/>
        </a:xfrm>
      </p:grpSpPr>
      <p:sp>
        <p:nvSpPr>
          <p:cNvPr id="353" name="Google Shape;353;g6d4d5feb97_9_0:notes"/>
          <p:cNvSpPr txBox="1"/>
          <p:nvPr>
            <p:ph idx="1" type="body"/>
          </p:nvPr>
        </p:nvSpPr>
        <p:spPr>
          <a:xfrm>
            <a:off x="685800" y="4724175"/>
            <a:ext cx="5486400" cy="447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g6d4d5feb97_9_0:notes"/>
          <p:cNvSpPr/>
          <p:nvPr>
            <p:ph idx="2" type="sldImg"/>
          </p:nvPr>
        </p:nvSpPr>
        <p:spPr>
          <a:xfrm>
            <a:off x="1143225" y="745925"/>
            <a:ext cx="4572300" cy="3729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8" name="Shape 358"/>
        <p:cNvGrpSpPr/>
        <p:nvPr/>
      </p:nvGrpSpPr>
      <p:grpSpPr>
        <a:xfrm>
          <a:off x="0" y="0"/>
          <a:ext cx="0" cy="0"/>
          <a:chOff x="0" y="0"/>
          <a:chExt cx="0" cy="0"/>
        </a:xfrm>
      </p:grpSpPr>
      <p:sp>
        <p:nvSpPr>
          <p:cNvPr id="359" name="Google Shape;359;p23:notes"/>
          <p:cNvSpPr txBox="1"/>
          <p:nvPr>
            <p:ph idx="1" type="body"/>
          </p:nvPr>
        </p:nvSpPr>
        <p:spPr>
          <a:xfrm>
            <a:off x="685800" y="4724175"/>
            <a:ext cx="5486400" cy="44755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23:notes"/>
          <p:cNvSpPr/>
          <p:nvPr>
            <p:ph idx="2" type="sldImg"/>
          </p:nvPr>
        </p:nvSpPr>
        <p:spPr>
          <a:xfrm>
            <a:off x="1143225" y="745925"/>
            <a:ext cx="4572225" cy="372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4" name="Shape 364"/>
        <p:cNvGrpSpPr/>
        <p:nvPr/>
      </p:nvGrpSpPr>
      <p:grpSpPr>
        <a:xfrm>
          <a:off x="0" y="0"/>
          <a:ext cx="0" cy="0"/>
          <a:chOff x="0" y="0"/>
          <a:chExt cx="0" cy="0"/>
        </a:xfrm>
      </p:grpSpPr>
      <p:sp>
        <p:nvSpPr>
          <p:cNvPr id="365" name="Google Shape;365;p26:notes"/>
          <p:cNvSpPr txBox="1"/>
          <p:nvPr>
            <p:ph idx="1" type="body"/>
          </p:nvPr>
        </p:nvSpPr>
        <p:spPr>
          <a:xfrm>
            <a:off x="685800" y="4724175"/>
            <a:ext cx="5486400" cy="44755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66" name="Google Shape;366;p26:notes"/>
          <p:cNvSpPr/>
          <p:nvPr>
            <p:ph idx="2" type="sldImg"/>
          </p:nvPr>
        </p:nvSpPr>
        <p:spPr>
          <a:xfrm>
            <a:off x="1017588" y="746125"/>
            <a:ext cx="4822825" cy="372903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0" name="Shape 370"/>
        <p:cNvGrpSpPr/>
        <p:nvPr/>
      </p:nvGrpSpPr>
      <p:grpSpPr>
        <a:xfrm>
          <a:off x="0" y="0"/>
          <a:ext cx="0" cy="0"/>
          <a:chOff x="0" y="0"/>
          <a:chExt cx="0" cy="0"/>
        </a:xfrm>
      </p:grpSpPr>
      <p:sp>
        <p:nvSpPr>
          <p:cNvPr id="371" name="Google Shape;371;p27:notes"/>
          <p:cNvSpPr txBox="1"/>
          <p:nvPr>
            <p:ph idx="1" type="body"/>
          </p:nvPr>
        </p:nvSpPr>
        <p:spPr>
          <a:xfrm>
            <a:off x="685800" y="4724175"/>
            <a:ext cx="5486400" cy="44755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2" name="Google Shape;372;p27:notes"/>
          <p:cNvSpPr/>
          <p:nvPr>
            <p:ph idx="2" type="sldImg"/>
          </p:nvPr>
        </p:nvSpPr>
        <p:spPr>
          <a:xfrm>
            <a:off x="1017588" y="746125"/>
            <a:ext cx="4822825" cy="372903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6" name="Shape 376"/>
        <p:cNvGrpSpPr/>
        <p:nvPr/>
      </p:nvGrpSpPr>
      <p:grpSpPr>
        <a:xfrm>
          <a:off x="0" y="0"/>
          <a:ext cx="0" cy="0"/>
          <a:chOff x="0" y="0"/>
          <a:chExt cx="0" cy="0"/>
        </a:xfrm>
      </p:grpSpPr>
      <p:sp>
        <p:nvSpPr>
          <p:cNvPr id="377" name="Google Shape;377;p28:notes"/>
          <p:cNvSpPr txBox="1"/>
          <p:nvPr>
            <p:ph idx="1" type="body"/>
          </p:nvPr>
        </p:nvSpPr>
        <p:spPr>
          <a:xfrm>
            <a:off x="685800" y="4724175"/>
            <a:ext cx="5486400" cy="44755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8" name="Google Shape;378;p28:notes"/>
          <p:cNvSpPr/>
          <p:nvPr>
            <p:ph idx="2" type="sldImg"/>
          </p:nvPr>
        </p:nvSpPr>
        <p:spPr>
          <a:xfrm>
            <a:off x="1017588" y="746125"/>
            <a:ext cx="4822825" cy="372903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2" name="Shape 382"/>
        <p:cNvGrpSpPr/>
        <p:nvPr/>
      </p:nvGrpSpPr>
      <p:grpSpPr>
        <a:xfrm>
          <a:off x="0" y="0"/>
          <a:ext cx="0" cy="0"/>
          <a:chOff x="0" y="0"/>
          <a:chExt cx="0" cy="0"/>
        </a:xfrm>
      </p:grpSpPr>
      <p:sp>
        <p:nvSpPr>
          <p:cNvPr id="383" name="Google Shape;383;p29:notes"/>
          <p:cNvSpPr txBox="1"/>
          <p:nvPr>
            <p:ph idx="1" type="body"/>
          </p:nvPr>
        </p:nvSpPr>
        <p:spPr>
          <a:xfrm>
            <a:off x="685800" y="4724175"/>
            <a:ext cx="5486400" cy="44755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4" name="Google Shape;384;p29:notes"/>
          <p:cNvSpPr/>
          <p:nvPr>
            <p:ph idx="2" type="sldImg"/>
          </p:nvPr>
        </p:nvSpPr>
        <p:spPr>
          <a:xfrm>
            <a:off x="1017588" y="746125"/>
            <a:ext cx="4822825" cy="372903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8" name="Shape 388"/>
        <p:cNvGrpSpPr/>
        <p:nvPr/>
      </p:nvGrpSpPr>
      <p:grpSpPr>
        <a:xfrm>
          <a:off x="0" y="0"/>
          <a:ext cx="0" cy="0"/>
          <a:chOff x="0" y="0"/>
          <a:chExt cx="0" cy="0"/>
        </a:xfrm>
      </p:grpSpPr>
      <p:sp>
        <p:nvSpPr>
          <p:cNvPr id="389" name="Google Shape;389;p30:notes"/>
          <p:cNvSpPr txBox="1"/>
          <p:nvPr>
            <p:ph idx="1" type="body"/>
          </p:nvPr>
        </p:nvSpPr>
        <p:spPr>
          <a:xfrm>
            <a:off x="685800" y="4724175"/>
            <a:ext cx="5486400" cy="44755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0" name="Google Shape;390;p30:notes"/>
          <p:cNvSpPr/>
          <p:nvPr>
            <p:ph idx="2" type="sldImg"/>
          </p:nvPr>
        </p:nvSpPr>
        <p:spPr>
          <a:xfrm>
            <a:off x="1017588" y="746125"/>
            <a:ext cx="4822825" cy="372903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4" name="Shape 394"/>
        <p:cNvGrpSpPr/>
        <p:nvPr/>
      </p:nvGrpSpPr>
      <p:grpSpPr>
        <a:xfrm>
          <a:off x="0" y="0"/>
          <a:ext cx="0" cy="0"/>
          <a:chOff x="0" y="0"/>
          <a:chExt cx="0" cy="0"/>
        </a:xfrm>
      </p:grpSpPr>
      <p:sp>
        <p:nvSpPr>
          <p:cNvPr id="395" name="Google Shape;395;p31:notes"/>
          <p:cNvSpPr txBox="1"/>
          <p:nvPr>
            <p:ph idx="1" type="body"/>
          </p:nvPr>
        </p:nvSpPr>
        <p:spPr>
          <a:xfrm>
            <a:off x="685800" y="4724175"/>
            <a:ext cx="5486400" cy="44755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6" name="Google Shape;396;p31:notes"/>
          <p:cNvSpPr/>
          <p:nvPr>
            <p:ph idx="2" type="sldImg"/>
          </p:nvPr>
        </p:nvSpPr>
        <p:spPr>
          <a:xfrm>
            <a:off x="1017588" y="746125"/>
            <a:ext cx="4822825" cy="372903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p5:notes"/>
          <p:cNvSpPr txBox="1"/>
          <p:nvPr>
            <p:ph idx="1" type="body"/>
          </p:nvPr>
        </p:nvSpPr>
        <p:spPr>
          <a:xfrm>
            <a:off x="685800" y="4724175"/>
            <a:ext cx="5486400" cy="44755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5:notes"/>
          <p:cNvSpPr/>
          <p:nvPr>
            <p:ph idx="2" type="sldImg"/>
          </p:nvPr>
        </p:nvSpPr>
        <p:spPr>
          <a:xfrm>
            <a:off x="1143225" y="745925"/>
            <a:ext cx="4572225" cy="372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0" name="Shape 400"/>
        <p:cNvGrpSpPr/>
        <p:nvPr/>
      </p:nvGrpSpPr>
      <p:grpSpPr>
        <a:xfrm>
          <a:off x="0" y="0"/>
          <a:ext cx="0" cy="0"/>
          <a:chOff x="0" y="0"/>
          <a:chExt cx="0" cy="0"/>
        </a:xfrm>
      </p:grpSpPr>
      <p:sp>
        <p:nvSpPr>
          <p:cNvPr id="401" name="Google Shape;401;p32:notes"/>
          <p:cNvSpPr txBox="1"/>
          <p:nvPr>
            <p:ph idx="1" type="body"/>
          </p:nvPr>
        </p:nvSpPr>
        <p:spPr>
          <a:xfrm>
            <a:off x="685800" y="4724175"/>
            <a:ext cx="5486400" cy="44755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2" name="Google Shape;402;p32:notes"/>
          <p:cNvSpPr/>
          <p:nvPr>
            <p:ph idx="2" type="sldImg"/>
          </p:nvPr>
        </p:nvSpPr>
        <p:spPr>
          <a:xfrm>
            <a:off x="1017588" y="746125"/>
            <a:ext cx="4822825" cy="372903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6" name="Shape 406"/>
        <p:cNvGrpSpPr/>
        <p:nvPr/>
      </p:nvGrpSpPr>
      <p:grpSpPr>
        <a:xfrm>
          <a:off x="0" y="0"/>
          <a:ext cx="0" cy="0"/>
          <a:chOff x="0" y="0"/>
          <a:chExt cx="0" cy="0"/>
        </a:xfrm>
      </p:grpSpPr>
      <p:sp>
        <p:nvSpPr>
          <p:cNvPr id="407" name="Google Shape;407;p33:notes"/>
          <p:cNvSpPr txBox="1"/>
          <p:nvPr>
            <p:ph idx="1" type="body"/>
          </p:nvPr>
        </p:nvSpPr>
        <p:spPr>
          <a:xfrm>
            <a:off x="685800" y="4724175"/>
            <a:ext cx="5486400" cy="44755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8" name="Google Shape;408;p33:notes"/>
          <p:cNvSpPr/>
          <p:nvPr>
            <p:ph idx="2" type="sldImg"/>
          </p:nvPr>
        </p:nvSpPr>
        <p:spPr>
          <a:xfrm>
            <a:off x="1017588" y="746125"/>
            <a:ext cx="4822825" cy="372903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2" name="Shape 412"/>
        <p:cNvGrpSpPr/>
        <p:nvPr/>
      </p:nvGrpSpPr>
      <p:grpSpPr>
        <a:xfrm>
          <a:off x="0" y="0"/>
          <a:ext cx="0" cy="0"/>
          <a:chOff x="0" y="0"/>
          <a:chExt cx="0" cy="0"/>
        </a:xfrm>
      </p:grpSpPr>
      <p:sp>
        <p:nvSpPr>
          <p:cNvPr id="413" name="Google Shape;413;p34:notes"/>
          <p:cNvSpPr txBox="1"/>
          <p:nvPr>
            <p:ph idx="1" type="body"/>
          </p:nvPr>
        </p:nvSpPr>
        <p:spPr>
          <a:xfrm>
            <a:off x="685800" y="4724175"/>
            <a:ext cx="5486400" cy="44755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4" name="Google Shape;414;p34:notes"/>
          <p:cNvSpPr/>
          <p:nvPr>
            <p:ph idx="2" type="sldImg"/>
          </p:nvPr>
        </p:nvSpPr>
        <p:spPr>
          <a:xfrm>
            <a:off x="1017588" y="746125"/>
            <a:ext cx="4822825" cy="372903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8" name="Shape 418"/>
        <p:cNvGrpSpPr/>
        <p:nvPr/>
      </p:nvGrpSpPr>
      <p:grpSpPr>
        <a:xfrm>
          <a:off x="0" y="0"/>
          <a:ext cx="0" cy="0"/>
          <a:chOff x="0" y="0"/>
          <a:chExt cx="0" cy="0"/>
        </a:xfrm>
      </p:grpSpPr>
      <p:sp>
        <p:nvSpPr>
          <p:cNvPr id="419" name="Google Shape;419;p35:notes"/>
          <p:cNvSpPr txBox="1"/>
          <p:nvPr>
            <p:ph idx="1" type="body"/>
          </p:nvPr>
        </p:nvSpPr>
        <p:spPr>
          <a:xfrm>
            <a:off x="685800" y="4724175"/>
            <a:ext cx="5486400" cy="44755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0" name="Google Shape;420;p35:notes"/>
          <p:cNvSpPr/>
          <p:nvPr>
            <p:ph idx="2" type="sldImg"/>
          </p:nvPr>
        </p:nvSpPr>
        <p:spPr>
          <a:xfrm>
            <a:off x="1017588" y="746125"/>
            <a:ext cx="4822825" cy="372903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4" name="Shape 424"/>
        <p:cNvGrpSpPr/>
        <p:nvPr/>
      </p:nvGrpSpPr>
      <p:grpSpPr>
        <a:xfrm>
          <a:off x="0" y="0"/>
          <a:ext cx="0" cy="0"/>
          <a:chOff x="0" y="0"/>
          <a:chExt cx="0" cy="0"/>
        </a:xfrm>
      </p:grpSpPr>
      <p:sp>
        <p:nvSpPr>
          <p:cNvPr id="425" name="Google Shape;425;p36:notes"/>
          <p:cNvSpPr txBox="1"/>
          <p:nvPr>
            <p:ph idx="1" type="body"/>
          </p:nvPr>
        </p:nvSpPr>
        <p:spPr>
          <a:xfrm>
            <a:off x="685800" y="4724175"/>
            <a:ext cx="5486400" cy="44755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6" name="Google Shape;426;p36:notes"/>
          <p:cNvSpPr/>
          <p:nvPr>
            <p:ph idx="2" type="sldImg"/>
          </p:nvPr>
        </p:nvSpPr>
        <p:spPr>
          <a:xfrm>
            <a:off x="1017588" y="746125"/>
            <a:ext cx="4822825" cy="372903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1" name="Shape 431"/>
        <p:cNvGrpSpPr/>
        <p:nvPr/>
      </p:nvGrpSpPr>
      <p:grpSpPr>
        <a:xfrm>
          <a:off x="0" y="0"/>
          <a:ext cx="0" cy="0"/>
          <a:chOff x="0" y="0"/>
          <a:chExt cx="0" cy="0"/>
        </a:xfrm>
      </p:grpSpPr>
      <p:sp>
        <p:nvSpPr>
          <p:cNvPr id="432" name="Google Shape;432;g6d4d5feb97_8_3:notes"/>
          <p:cNvSpPr txBox="1"/>
          <p:nvPr>
            <p:ph idx="1" type="body"/>
          </p:nvPr>
        </p:nvSpPr>
        <p:spPr>
          <a:xfrm>
            <a:off x="685800" y="4724175"/>
            <a:ext cx="5486400" cy="447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33" name="Google Shape;433;g6d4d5feb97_8_3:notes"/>
          <p:cNvSpPr/>
          <p:nvPr>
            <p:ph idx="2" type="sldImg"/>
          </p:nvPr>
        </p:nvSpPr>
        <p:spPr>
          <a:xfrm>
            <a:off x="1017588" y="746125"/>
            <a:ext cx="4822800" cy="37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8" name="Shape 438"/>
        <p:cNvGrpSpPr/>
        <p:nvPr/>
      </p:nvGrpSpPr>
      <p:grpSpPr>
        <a:xfrm>
          <a:off x="0" y="0"/>
          <a:ext cx="0" cy="0"/>
          <a:chOff x="0" y="0"/>
          <a:chExt cx="0" cy="0"/>
        </a:xfrm>
      </p:grpSpPr>
      <p:sp>
        <p:nvSpPr>
          <p:cNvPr id="439" name="Google Shape;439;g6d4d5feb97_8_11:notes"/>
          <p:cNvSpPr txBox="1"/>
          <p:nvPr>
            <p:ph idx="1" type="body"/>
          </p:nvPr>
        </p:nvSpPr>
        <p:spPr>
          <a:xfrm>
            <a:off x="685800" y="4724175"/>
            <a:ext cx="5486400" cy="447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0" name="Google Shape;440;g6d4d5feb97_8_11:notes"/>
          <p:cNvSpPr/>
          <p:nvPr>
            <p:ph idx="2" type="sldImg"/>
          </p:nvPr>
        </p:nvSpPr>
        <p:spPr>
          <a:xfrm>
            <a:off x="1017588" y="746125"/>
            <a:ext cx="4822800" cy="37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4" name="Shape 444"/>
        <p:cNvGrpSpPr/>
        <p:nvPr/>
      </p:nvGrpSpPr>
      <p:grpSpPr>
        <a:xfrm>
          <a:off x="0" y="0"/>
          <a:ext cx="0" cy="0"/>
          <a:chOff x="0" y="0"/>
          <a:chExt cx="0" cy="0"/>
        </a:xfrm>
      </p:grpSpPr>
      <p:sp>
        <p:nvSpPr>
          <p:cNvPr id="445" name="Google Shape;445;g6d4d5feb97_8_21:notes"/>
          <p:cNvSpPr txBox="1"/>
          <p:nvPr>
            <p:ph idx="1" type="body"/>
          </p:nvPr>
        </p:nvSpPr>
        <p:spPr>
          <a:xfrm>
            <a:off x="685800" y="4724175"/>
            <a:ext cx="5486400" cy="447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6" name="Google Shape;446;g6d4d5feb97_8_21:notes"/>
          <p:cNvSpPr/>
          <p:nvPr>
            <p:ph idx="2" type="sldImg"/>
          </p:nvPr>
        </p:nvSpPr>
        <p:spPr>
          <a:xfrm>
            <a:off x="1017588" y="746125"/>
            <a:ext cx="4822800" cy="37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1" name="Shape 451"/>
        <p:cNvGrpSpPr/>
        <p:nvPr/>
      </p:nvGrpSpPr>
      <p:grpSpPr>
        <a:xfrm>
          <a:off x="0" y="0"/>
          <a:ext cx="0" cy="0"/>
          <a:chOff x="0" y="0"/>
          <a:chExt cx="0" cy="0"/>
        </a:xfrm>
      </p:grpSpPr>
      <p:sp>
        <p:nvSpPr>
          <p:cNvPr id="452" name="Google Shape;452;g6d3ee972e5_2_1:notes"/>
          <p:cNvSpPr txBox="1"/>
          <p:nvPr>
            <p:ph idx="1" type="body"/>
          </p:nvPr>
        </p:nvSpPr>
        <p:spPr>
          <a:xfrm>
            <a:off x="685800" y="4724175"/>
            <a:ext cx="5486400" cy="4475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Significant investments have been made in building and automating health logistics management information systems (LMIS). These efforts have resulted in greater availability of real-time supply data. However, data availability alone is not sufficient to </a:t>
            </a:r>
            <a:r>
              <a:rPr lang="en-US" sz="1200">
                <a:solidFill>
                  <a:schemeClr val="dk1"/>
                </a:solidFill>
                <a:latin typeface="Calibri"/>
                <a:ea typeface="Calibri"/>
                <a:cs typeface="Calibri"/>
                <a:sym typeface="Calibri"/>
              </a:rPr>
              <a:t>strengthen</a:t>
            </a:r>
            <a:r>
              <a:rPr lang="en-US" sz="1200">
                <a:solidFill>
                  <a:schemeClr val="dk1"/>
                </a:solidFill>
                <a:latin typeface="Calibri"/>
                <a:ea typeface="Calibri"/>
                <a:cs typeface="Calibri"/>
                <a:sym typeface="Calibri"/>
              </a:rPr>
              <a:t> systems. A critical gap remains in the use and usability of this data, particularly at the subnational level.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IMPACT teams work to strengthen the use of data by focusing on people and process, and connecting them to data and technology. This TOC demonstrates what in our experience is critical components to ensuring data is used for continuous improvement.</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453" name="Google Shape;453;g6d3ee972e5_2_1:notes"/>
          <p:cNvSpPr/>
          <p:nvPr>
            <p:ph idx="2" type="sldImg"/>
          </p:nvPr>
        </p:nvSpPr>
        <p:spPr>
          <a:xfrm>
            <a:off x="1143225" y="745925"/>
            <a:ext cx="4572300" cy="3729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7" name="Shape 457"/>
        <p:cNvGrpSpPr/>
        <p:nvPr/>
      </p:nvGrpSpPr>
      <p:grpSpPr>
        <a:xfrm>
          <a:off x="0" y="0"/>
          <a:ext cx="0" cy="0"/>
          <a:chOff x="0" y="0"/>
          <a:chExt cx="0" cy="0"/>
        </a:xfrm>
      </p:grpSpPr>
      <p:sp>
        <p:nvSpPr>
          <p:cNvPr id="458" name="Google Shape;458;g6d3ee972e5_2_7:notes"/>
          <p:cNvSpPr txBox="1"/>
          <p:nvPr>
            <p:ph idx="1" type="body"/>
          </p:nvPr>
        </p:nvSpPr>
        <p:spPr>
          <a:xfrm>
            <a:off x="685800" y="4724175"/>
            <a:ext cx="5486400" cy="4475700"/>
          </a:xfrm>
          <a:prstGeom prst="rect">
            <a:avLst/>
          </a:prstGeom>
          <a:noFill/>
          <a:ln>
            <a:noFill/>
          </a:ln>
        </p:spPr>
        <p:txBody>
          <a:bodyPr anchorCtr="0" anchor="t" bIns="91425" lIns="91425" spcFirstLastPara="1" rIns="91425" wrap="square" tIns="91425">
            <a:noAutofit/>
          </a:bodyPr>
          <a:lstStyle/>
          <a:p>
            <a:pPr indent="0" lvl="0" marL="0" rtl="0" algn="l">
              <a:lnSpc>
                <a:spcPct val="110000"/>
              </a:lnSpc>
              <a:spcBef>
                <a:spcPts val="0"/>
              </a:spcBef>
              <a:spcAft>
                <a:spcPts val="0"/>
              </a:spcAft>
              <a:buClr>
                <a:schemeClr val="dk1"/>
              </a:buClr>
              <a:buSzPts val="1100"/>
              <a:buFont typeface="Arial"/>
              <a:buNone/>
            </a:pPr>
            <a:r>
              <a:rPr lang="en-US" sz="1200">
                <a:solidFill>
                  <a:srgbClr val="70AD47"/>
                </a:solidFill>
                <a:latin typeface="Arial"/>
                <a:ea typeface="Arial"/>
                <a:cs typeface="Arial"/>
                <a:sym typeface="Arial"/>
              </a:rPr>
              <a:t>•</a:t>
            </a:r>
            <a:r>
              <a:rPr lang="en-US" sz="1200">
                <a:solidFill>
                  <a:schemeClr val="dk1"/>
                </a:solidFill>
                <a:latin typeface="Calibri"/>
                <a:ea typeface="Calibri"/>
                <a:cs typeface="Calibri"/>
                <a:sym typeface="Calibri"/>
              </a:rPr>
              <a:t>IMPACT Teams were originally derived from QIT approaches, </a:t>
            </a:r>
            <a:r>
              <a:rPr b="1" lang="en-US" sz="1200">
                <a:solidFill>
                  <a:srgbClr val="7030A0"/>
                </a:solidFill>
                <a:latin typeface="Calibri"/>
                <a:ea typeface="Calibri"/>
                <a:cs typeface="Calibri"/>
                <a:sym typeface="Calibri"/>
              </a:rPr>
              <a:t>adapted for supply chains</a:t>
            </a:r>
            <a:endParaRPr b="1" sz="1200">
              <a:solidFill>
                <a:srgbClr val="7030A0"/>
              </a:solidFill>
              <a:latin typeface="Calibri"/>
              <a:ea typeface="Calibri"/>
              <a:cs typeface="Calibri"/>
              <a:sym typeface="Calibri"/>
            </a:endParaRPr>
          </a:p>
          <a:p>
            <a:pPr indent="0" lvl="0" marL="0" rtl="0" algn="l">
              <a:lnSpc>
                <a:spcPct val="110000"/>
              </a:lnSpc>
              <a:spcBef>
                <a:spcPts val="600"/>
              </a:spcBef>
              <a:spcAft>
                <a:spcPts val="0"/>
              </a:spcAft>
              <a:buClr>
                <a:schemeClr val="dk1"/>
              </a:buClr>
              <a:buSzPts val="1100"/>
              <a:buFont typeface="Arial"/>
              <a:buNone/>
            </a:pPr>
            <a:r>
              <a:rPr lang="en-US" sz="1200">
                <a:solidFill>
                  <a:srgbClr val="70AD47"/>
                </a:solidFill>
                <a:latin typeface="Arial"/>
                <a:ea typeface="Arial"/>
                <a:cs typeface="Arial"/>
                <a:sym typeface="Arial"/>
              </a:rPr>
              <a:t>•</a:t>
            </a:r>
            <a:r>
              <a:rPr lang="en-US" sz="1200">
                <a:solidFill>
                  <a:schemeClr val="dk1"/>
                </a:solidFill>
                <a:latin typeface="Calibri"/>
                <a:ea typeface="Calibri"/>
                <a:cs typeface="Calibri"/>
                <a:sym typeface="Calibri"/>
              </a:rPr>
              <a:t>Implementation research shows that they achieve </a:t>
            </a:r>
            <a:r>
              <a:rPr b="1" lang="en-US" sz="1200">
                <a:solidFill>
                  <a:srgbClr val="7030A0"/>
                </a:solidFill>
                <a:latin typeface="Calibri"/>
                <a:ea typeface="Calibri"/>
                <a:cs typeface="Calibri"/>
                <a:sym typeface="Calibri"/>
              </a:rPr>
              <a:t>improved lead times, product availability and supply reliability</a:t>
            </a:r>
            <a:r>
              <a:rPr lang="en-US" sz="1200">
                <a:solidFill>
                  <a:schemeClr val="dk1"/>
                </a:solidFill>
                <a:latin typeface="Calibri"/>
                <a:ea typeface="Calibri"/>
                <a:cs typeface="Calibri"/>
                <a:sym typeface="Calibri"/>
              </a:rPr>
              <a:t> (over and above eLMIS)</a:t>
            </a:r>
            <a:endParaRPr sz="1200">
              <a:solidFill>
                <a:schemeClr val="dk1"/>
              </a:solidFill>
              <a:latin typeface="Calibri"/>
              <a:ea typeface="Calibri"/>
              <a:cs typeface="Calibri"/>
              <a:sym typeface="Calibri"/>
            </a:endParaRPr>
          </a:p>
          <a:p>
            <a:pPr indent="0" lvl="0" marL="0" rtl="0" algn="l">
              <a:lnSpc>
                <a:spcPct val="110000"/>
              </a:lnSpc>
              <a:spcBef>
                <a:spcPts val="600"/>
              </a:spcBef>
              <a:spcAft>
                <a:spcPts val="0"/>
              </a:spcAft>
              <a:buClr>
                <a:schemeClr val="dk1"/>
              </a:buClr>
              <a:buSzPts val="1100"/>
              <a:buFont typeface="Arial"/>
              <a:buNone/>
            </a:pPr>
            <a:r>
              <a:rPr lang="en-US" sz="1200">
                <a:solidFill>
                  <a:srgbClr val="70AD47"/>
                </a:solidFill>
                <a:latin typeface="Arial"/>
                <a:ea typeface="Arial"/>
                <a:cs typeface="Arial"/>
                <a:sym typeface="Arial"/>
              </a:rPr>
              <a:t>•</a:t>
            </a:r>
            <a:r>
              <a:rPr lang="en-US" sz="1200">
                <a:solidFill>
                  <a:schemeClr val="dk1"/>
                </a:solidFill>
                <a:latin typeface="Calibri"/>
                <a:ea typeface="Calibri"/>
                <a:cs typeface="Calibri"/>
                <a:sym typeface="Calibri"/>
              </a:rPr>
              <a:t>These results compelled us to expand the scope and implement in multiple countries</a:t>
            </a:r>
            <a:endParaRPr sz="1200">
              <a:solidFill>
                <a:schemeClr val="dk1"/>
              </a:solidFill>
              <a:latin typeface="Calibri"/>
              <a:ea typeface="Calibri"/>
              <a:cs typeface="Calibri"/>
              <a:sym typeface="Calibri"/>
            </a:endParaRPr>
          </a:p>
          <a:p>
            <a:pPr indent="0" lvl="0" marL="0" rtl="0" algn="l">
              <a:lnSpc>
                <a:spcPct val="100000"/>
              </a:lnSpc>
              <a:spcBef>
                <a:spcPts val="600"/>
              </a:spcBef>
              <a:spcAft>
                <a:spcPts val="0"/>
              </a:spcAft>
              <a:buSzPts val="1100"/>
              <a:buNone/>
            </a:pPr>
            <a:r>
              <a:t/>
            </a:r>
            <a:endParaRPr/>
          </a:p>
        </p:txBody>
      </p:sp>
      <p:sp>
        <p:nvSpPr>
          <p:cNvPr id="459" name="Google Shape;459;g6d3ee972e5_2_7:notes"/>
          <p:cNvSpPr/>
          <p:nvPr>
            <p:ph idx="2" type="sldImg"/>
          </p:nvPr>
        </p:nvSpPr>
        <p:spPr>
          <a:xfrm>
            <a:off x="1017588" y="746125"/>
            <a:ext cx="4822800" cy="37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g6d3ee972e5_1_0:notes"/>
          <p:cNvSpPr/>
          <p:nvPr>
            <p:ph idx="2" type="sldImg"/>
          </p:nvPr>
        </p:nvSpPr>
        <p:spPr>
          <a:xfrm>
            <a:off x="1143225" y="745925"/>
            <a:ext cx="4572300" cy="37296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6d3ee972e5_1_0:notes"/>
          <p:cNvSpPr txBox="1"/>
          <p:nvPr>
            <p:ph idx="1" type="body"/>
          </p:nvPr>
        </p:nvSpPr>
        <p:spPr>
          <a:xfrm>
            <a:off x="685800" y="4724175"/>
            <a:ext cx="5486400" cy="447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Today we will touch on Domains 2, 4 and 5 but recognize that all domains are needed for effective HIS</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5" name="Shape 465"/>
        <p:cNvGrpSpPr/>
        <p:nvPr/>
      </p:nvGrpSpPr>
      <p:grpSpPr>
        <a:xfrm>
          <a:off x="0" y="0"/>
          <a:ext cx="0" cy="0"/>
          <a:chOff x="0" y="0"/>
          <a:chExt cx="0" cy="0"/>
        </a:xfrm>
      </p:grpSpPr>
      <p:sp>
        <p:nvSpPr>
          <p:cNvPr id="466" name="Google Shape;466;g6d3ee972e5_2_23:notes"/>
          <p:cNvSpPr txBox="1"/>
          <p:nvPr>
            <p:ph idx="1" type="body"/>
          </p:nvPr>
        </p:nvSpPr>
        <p:spPr>
          <a:xfrm>
            <a:off x="685800" y="4724175"/>
            <a:ext cx="5486400" cy="447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JSI and inSupply Health in Kenya have implemented IMPACT teams in over ten countries in Africa and Asia. </a:t>
            </a:r>
            <a:endParaRPr/>
          </a:p>
        </p:txBody>
      </p:sp>
      <p:sp>
        <p:nvSpPr>
          <p:cNvPr id="467" name="Google Shape;467;g6d3ee972e5_2_23:notes"/>
          <p:cNvSpPr/>
          <p:nvPr>
            <p:ph idx="2" type="sldImg"/>
          </p:nvPr>
        </p:nvSpPr>
        <p:spPr>
          <a:xfrm>
            <a:off x="1143225" y="745925"/>
            <a:ext cx="4572300" cy="3729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2" name="Shape 472"/>
        <p:cNvGrpSpPr/>
        <p:nvPr/>
      </p:nvGrpSpPr>
      <p:grpSpPr>
        <a:xfrm>
          <a:off x="0" y="0"/>
          <a:ext cx="0" cy="0"/>
          <a:chOff x="0" y="0"/>
          <a:chExt cx="0" cy="0"/>
        </a:xfrm>
      </p:grpSpPr>
      <p:sp>
        <p:nvSpPr>
          <p:cNvPr id="473" name="Google Shape;473;g6d4d5feb97_4_17:notes"/>
          <p:cNvSpPr/>
          <p:nvPr>
            <p:ph idx="2" type="sldImg"/>
          </p:nvPr>
        </p:nvSpPr>
        <p:spPr>
          <a:xfrm>
            <a:off x="1143225" y="745925"/>
            <a:ext cx="4572300" cy="3729600"/>
          </a:xfrm>
          <a:custGeom>
            <a:rect b="b" l="l" r="r" t="t"/>
            <a:pathLst>
              <a:path extrusionOk="0" h="120000" w="120000">
                <a:moveTo>
                  <a:pt x="0" y="0"/>
                </a:moveTo>
                <a:lnTo>
                  <a:pt x="120000" y="0"/>
                </a:lnTo>
                <a:lnTo>
                  <a:pt x="120000" y="120000"/>
                </a:lnTo>
                <a:lnTo>
                  <a:pt x="0" y="120000"/>
                </a:lnTo>
                <a:close/>
              </a:path>
            </a:pathLst>
          </a:custGeom>
        </p:spPr>
      </p:sp>
      <p:sp>
        <p:nvSpPr>
          <p:cNvPr id="474" name="Google Shape;474;g6d4d5feb97_4_17:notes"/>
          <p:cNvSpPr txBox="1"/>
          <p:nvPr>
            <p:ph idx="1" type="body"/>
          </p:nvPr>
        </p:nvSpPr>
        <p:spPr>
          <a:xfrm>
            <a:off x="685800" y="4724175"/>
            <a:ext cx="5486400" cy="4475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IMPACT teams create innovation hubs that connect different levels of the system and can break down some of this hierarchy. Teams across the health system have a common goal and a commitment to addressing supply chain challenges together. IMPACT Team membership is purposefully multidisciplinary which is critical for identifying root causes and finding holistic, creative, local solutions.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9" name="Shape 479"/>
        <p:cNvGrpSpPr/>
        <p:nvPr/>
      </p:nvGrpSpPr>
      <p:grpSpPr>
        <a:xfrm>
          <a:off x="0" y="0"/>
          <a:ext cx="0" cy="0"/>
          <a:chOff x="0" y="0"/>
          <a:chExt cx="0" cy="0"/>
        </a:xfrm>
      </p:grpSpPr>
      <p:sp>
        <p:nvSpPr>
          <p:cNvPr id="480" name="Google Shape;480;g6d4d5feb97_4_27:notes"/>
          <p:cNvSpPr/>
          <p:nvPr>
            <p:ph idx="2" type="sldImg"/>
          </p:nvPr>
        </p:nvSpPr>
        <p:spPr>
          <a:xfrm>
            <a:off x="1143225" y="745925"/>
            <a:ext cx="4572300" cy="3729600"/>
          </a:xfrm>
          <a:custGeom>
            <a:rect b="b" l="l" r="r" t="t"/>
            <a:pathLst>
              <a:path extrusionOk="0" h="120000" w="120000">
                <a:moveTo>
                  <a:pt x="0" y="0"/>
                </a:moveTo>
                <a:lnTo>
                  <a:pt x="120000" y="0"/>
                </a:lnTo>
                <a:lnTo>
                  <a:pt x="120000" y="120000"/>
                </a:lnTo>
                <a:lnTo>
                  <a:pt x="0" y="120000"/>
                </a:lnTo>
                <a:close/>
              </a:path>
            </a:pathLst>
          </a:custGeom>
        </p:spPr>
      </p:sp>
      <p:sp>
        <p:nvSpPr>
          <p:cNvPr id="481" name="Google Shape;481;g6d4d5feb97_4_27:notes"/>
          <p:cNvSpPr txBox="1"/>
          <p:nvPr>
            <p:ph idx="1" type="body"/>
          </p:nvPr>
        </p:nvSpPr>
        <p:spPr>
          <a:xfrm>
            <a:off x="685800" y="4724175"/>
            <a:ext cx="5486400" cy="4475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IMPACT teams can be implemented at every level of the health system. In central level board rooms, in health facilities, under a tree, by candlelight, with community health volunteers. Our experience has been that I</a:t>
            </a:r>
            <a:r>
              <a:rPr b="1" lang="en-US" sz="1200">
                <a:solidFill>
                  <a:schemeClr val="dk1"/>
                </a:solidFill>
                <a:latin typeface="Calibri"/>
                <a:ea typeface="Calibri"/>
                <a:cs typeface="Calibri"/>
                <a:sym typeface="Calibri"/>
              </a:rPr>
              <a:t>MPACT Teams are in fact most effectual when operationalized at the subnational level </a:t>
            </a:r>
            <a:r>
              <a:rPr lang="en-US" sz="1200">
                <a:solidFill>
                  <a:schemeClr val="dk1"/>
                </a:solidFill>
                <a:latin typeface="Calibri"/>
                <a:ea typeface="Calibri"/>
                <a:cs typeface="Calibri"/>
                <a:sym typeface="Calibri"/>
              </a:rPr>
              <a:t>(district/county) as they have a greater understanding of the root causes of supply chain performance challenges, because they are close to the problem and are more empowered with the authority to make changes.</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8" name="Shape 488"/>
        <p:cNvGrpSpPr/>
        <p:nvPr/>
      </p:nvGrpSpPr>
      <p:grpSpPr>
        <a:xfrm>
          <a:off x="0" y="0"/>
          <a:ext cx="0" cy="0"/>
          <a:chOff x="0" y="0"/>
          <a:chExt cx="0" cy="0"/>
        </a:xfrm>
      </p:grpSpPr>
      <p:sp>
        <p:nvSpPr>
          <p:cNvPr id="489" name="Google Shape;489;g6d3ee972e5_2_14:notes"/>
          <p:cNvSpPr/>
          <p:nvPr>
            <p:ph idx="2" type="sldImg"/>
          </p:nvPr>
        </p:nvSpPr>
        <p:spPr>
          <a:xfrm>
            <a:off x="1017588" y="746125"/>
            <a:ext cx="4822800" cy="37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0" name="Google Shape;490;g6d3ee972e5_2_14:notes"/>
          <p:cNvSpPr txBox="1"/>
          <p:nvPr>
            <p:ph idx="1" type="body"/>
          </p:nvPr>
        </p:nvSpPr>
        <p:spPr>
          <a:xfrm>
            <a:off x="685800" y="4724175"/>
            <a:ext cx="5486400" cy="447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across disciplines and levels to train team members to develop, interpret, and set targets for key supply chain indicators; encourages a structured and rigorous problem solving process; and empowers members to use data for operational and strategic decisions.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IMPACT use a continuous cycle of  Review-Innovate-Do. Reviewing the data, prioritizing problems, identifying root causes, then innovating on solutions, and finally doing something to address the problem by taking action. This cycle enables</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I</a:t>
            </a:r>
            <a:r>
              <a:rPr b="1" lang="en-US" sz="1200">
                <a:solidFill>
                  <a:schemeClr val="dk1"/>
                </a:solidFill>
                <a:latin typeface="Calibri"/>
                <a:ea typeface="Calibri"/>
                <a:cs typeface="Calibri"/>
                <a:sym typeface="Calibri"/>
              </a:rPr>
              <a:t>MPACT Teams are most effectual when operationalized at the subnational level </a:t>
            </a:r>
            <a:r>
              <a:rPr lang="en-US" sz="1200">
                <a:solidFill>
                  <a:schemeClr val="dk1"/>
                </a:solidFill>
                <a:latin typeface="Calibri"/>
                <a:ea typeface="Calibri"/>
                <a:cs typeface="Calibri"/>
                <a:sym typeface="Calibri"/>
              </a:rPr>
              <a:t>(district/county) as they have a greater understanding of the root causes of supply chain performance challenges, because they are close to the problem and are more empowered with the authority to make changes.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100"/>
              <a:buFont typeface="Arial"/>
              <a:buNone/>
            </a:pPr>
            <a:r>
              <a:t/>
            </a:r>
            <a:endParaRPr sz="1200"/>
          </a:p>
        </p:txBody>
      </p:sp>
      <p:sp>
        <p:nvSpPr>
          <p:cNvPr id="491" name="Google Shape;491;g6d3ee972e5_2_14: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7" name="Shape 497"/>
        <p:cNvGrpSpPr/>
        <p:nvPr/>
      </p:nvGrpSpPr>
      <p:grpSpPr>
        <a:xfrm>
          <a:off x="0" y="0"/>
          <a:ext cx="0" cy="0"/>
          <a:chOff x="0" y="0"/>
          <a:chExt cx="0" cy="0"/>
        </a:xfrm>
      </p:grpSpPr>
      <p:sp>
        <p:nvSpPr>
          <p:cNvPr id="498" name="Google Shape;498;g6d4d5feb97_4_6:notes"/>
          <p:cNvSpPr/>
          <p:nvPr>
            <p:ph idx="2" type="sldImg"/>
          </p:nvPr>
        </p:nvSpPr>
        <p:spPr>
          <a:xfrm>
            <a:off x="1143225" y="745925"/>
            <a:ext cx="4572300" cy="3729600"/>
          </a:xfrm>
          <a:custGeom>
            <a:rect b="b" l="l" r="r" t="t"/>
            <a:pathLst>
              <a:path extrusionOk="0" h="120000" w="120000">
                <a:moveTo>
                  <a:pt x="0" y="0"/>
                </a:moveTo>
                <a:lnTo>
                  <a:pt x="120000" y="0"/>
                </a:lnTo>
                <a:lnTo>
                  <a:pt x="120000" y="120000"/>
                </a:lnTo>
                <a:lnTo>
                  <a:pt x="0" y="120000"/>
                </a:lnTo>
                <a:close/>
              </a:path>
            </a:pathLst>
          </a:custGeom>
        </p:spPr>
      </p:sp>
      <p:sp>
        <p:nvSpPr>
          <p:cNvPr id="499" name="Google Shape;499;g6d4d5feb97_4_6:notes"/>
          <p:cNvSpPr txBox="1"/>
          <p:nvPr>
            <p:ph idx="1" type="body"/>
          </p:nvPr>
        </p:nvSpPr>
        <p:spPr>
          <a:xfrm>
            <a:off x="685800" y="4724175"/>
            <a:ext cx="5486400" cy="447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3" name="Shape 503"/>
        <p:cNvGrpSpPr/>
        <p:nvPr/>
      </p:nvGrpSpPr>
      <p:grpSpPr>
        <a:xfrm>
          <a:off x="0" y="0"/>
          <a:ext cx="0" cy="0"/>
          <a:chOff x="0" y="0"/>
          <a:chExt cx="0" cy="0"/>
        </a:xfrm>
      </p:grpSpPr>
      <p:sp>
        <p:nvSpPr>
          <p:cNvPr id="504" name="Google Shape;504;g6d3ee972e5_2_64:notes"/>
          <p:cNvSpPr txBox="1"/>
          <p:nvPr>
            <p:ph idx="1" type="body"/>
          </p:nvPr>
        </p:nvSpPr>
        <p:spPr>
          <a:xfrm>
            <a:off x="685800" y="4724175"/>
            <a:ext cx="5486400" cy="447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g6d3ee972e5_2_64:notes"/>
          <p:cNvSpPr/>
          <p:nvPr>
            <p:ph idx="2" type="sldImg"/>
          </p:nvPr>
        </p:nvSpPr>
        <p:spPr>
          <a:xfrm>
            <a:off x="1143225" y="745925"/>
            <a:ext cx="4572300" cy="3729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1" name="Shape 511"/>
        <p:cNvGrpSpPr/>
        <p:nvPr/>
      </p:nvGrpSpPr>
      <p:grpSpPr>
        <a:xfrm>
          <a:off x="0" y="0"/>
          <a:ext cx="0" cy="0"/>
          <a:chOff x="0" y="0"/>
          <a:chExt cx="0" cy="0"/>
        </a:xfrm>
      </p:grpSpPr>
      <p:sp>
        <p:nvSpPr>
          <p:cNvPr id="512" name="Google Shape;512;g6d3ee972e5_2_54:notes"/>
          <p:cNvSpPr/>
          <p:nvPr>
            <p:ph idx="2" type="sldImg"/>
          </p:nvPr>
        </p:nvSpPr>
        <p:spPr>
          <a:xfrm>
            <a:off x="1017588" y="746125"/>
            <a:ext cx="4822800" cy="37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3" name="Google Shape;513;g6d3ee972e5_2_54:notes"/>
          <p:cNvSpPr txBox="1"/>
          <p:nvPr>
            <p:ph idx="1" type="body"/>
          </p:nvPr>
        </p:nvSpPr>
        <p:spPr>
          <a:xfrm>
            <a:off x="685800" y="4724175"/>
            <a:ext cx="5486400" cy="44757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b="1" lang="en-US"/>
              <a:t>Ethiopia IMPACT team members</a:t>
            </a:r>
            <a:endParaRPr/>
          </a:p>
          <a:p>
            <a:pPr indent="-342900" lvl="0" marL="342900" rtl="0" algn="l">
              <a:lnSpc>
                <a:spcPct val="100000"/>
              </a:lnSpc>
              <a:spcBef>
                <a:spcPts val="0"/>
              </a:spcBef>
              <a:spcAft>
                <a:spcPts val="0"/>
              </a:spcAft>
              <a:buSzPts val="1100"/>
              <a:buFont typeface="Arial"/>
              <a:buChar char="•"/>
            </a:pPr>
            <a:r>
              <a:rPr lang="en-US" sz="1200">
                <a:latin typeface="Play"/>
                <a:ea typeface="Play"/>
                <a:cs typeface="Play"/>
                <a:sym typeface="Play"/>
              </a:rPr>
              <a:t>Hub Manager/Deputy manager</a:t>
            </a:r>
            <a:endParaRPr/>
          </a:p>
          <a:p>
            <a:pPr indent="-342900" lvl="0" marL="342900" rtl="0" algn="l">
              <a:lnSpc>
                <a:spcPct val="100000"/>
              </a:lnSpc>
              <a:spcBef>
                <a:spcPts val="0"/>
              </a:spcBef>
              <a:spcAft>
                <a:spcPts val="0"/>
              </a:spcAft>
              <a:buSzPts val="1100"/>
              <a:buFont typeface="Arial"/>
              <a:buChar char="•"/>
            </a:pPr>
            <a:r>
              <a:rPr lang="en-US" sz="1200">
                <a:latin typeface="Play"/>
                <a:ea typeface="Play"/>
                <a:cs typeface="Play"/>
                <a:sym typeface="Play"/>
              </a:rPr>
              <a:t>Forecasting and Capacity Building Team Leader/Officer</a:t>
            </a:r>
            <a:endParaRPr/>
          </a:p>
          <a:p>
            <a:pPr indent="-342900" lvl="0" marL="342900" rtl="0" algn="l">
              <a:lnSpc>
                <a:spcPct val="100000"/>
              </a:lnSpc>
              <a:spcBef>
                <a:spcPts val="0"/>
              </a:spcBef>
              <a:spcAft>
                <a:spcPts val="0"/>
              </a:spcAft>
              <a:buSzPts val="1100"/>
              <a:buFont typeface="Arial"/>
              <a:buChar char="•"/>
            </a:pPr>
            <a:r>
              <a:rPr lang="en-US" sz="1200">
                <a:latin typeface="Play"/>
                <a:ea typeface="Play"/>
                <a:cs typeface="Play"/>
                <a:sym typeface="Play"/>
              </a:rPr>
              <a:t>Stock and Distribution Officer(s)/Coordinator(s)</a:t>
            </a:r>
            <a:endParaRPr/>
          </a:p>
          <a:p>
            <a:pPr indent="-342900" lvl="0" marL="342900" rtl="0" algn="l">
              <a:lnSpc>
                <a:spcPct val="100000"/>
              </a:lnSpc>
              <a:spcBef>
                <a:spcPts val="0"/>
              </a:spcBef>
              <a:spcAft>
                <a:spcPts val="0"/>
              </a:spcAft>
              <a:buSzPts val="1100"/>
              <a:buFont typeface="Arial"/>
              <a:buChar char="•"/>
            </a:pPr>
            <a:r>
              <a:rPr lang="en-US" sz="1200">
                <a:latin typeface="Play"/>
                <a:ea typeface="Play"/>
                <a:cs typeface="Play"/>
                <a:sym typeface="Play"/>
              </a:rPr>
              <a:t>Zonal/Regional Pharmacy Logistics Officer</a:t>
            </a:r>
            <a:endParaRPr/>
          </a:p>
          <a:p>
            <a:pPr indent="-342900" lvl="0" marL="342900" rtl="0" algn="l">
              <a:lnSpc>
                <a:spcPct val="100000"/>
              </a:lnSpc>
              <a:spcBef>
                <a:spcPts val="0"/>
              </a:spcBef>
              <a:spcAft>
                <a:spcPts val="0"/>
              </a:spcAft>
              <a:buSzPts val="1100"/>
              <a:buFont typeface="Arial"/>
              <a:buChar char="•"/>
            </a:pPr>
            <a:r>
              <a:rPr lang="en-US" sz="1200">
                <a:latin typeface="Play"/>
                <a:ea typeface="Play"/>
                <a:cs typeface="Play"/>
                <a:sym typeface="Play"/>
              </a:rPr>
              <a:t>Lab Officer (at hub)</a:t>
            </a:r>
            <a:endParaRPr/>
          </a:p>
          <a:p>
            <a:pPr indent="-342900" lvl="0" marL="342900" rtl="0" algn="l">
              <a:lnSpc>
                <a:spcPct val="100000"/>
              </a:lnSpc>
              <a:spcBef>
                <a:spcPts val="0"/>
              </a:spcBef>
              <a:spcAft>
                <a:spcPts val="0"/>
              </a:spcAft>
              <a:buSzPts val="1100"/>
              <a:buFont typeface="Arial"/>
              <a:buChar char="•"/>
            </a:pPr>
            <a:r>
              <a:rPr lang="en-US" sz="1200">
                <a:latin typeface="Play"/>
                <a:ea typeface="Play"/>
                <a:cs typeface="Play"/>
                <a:sym typeface="Play"/>
              </a:rPr>
              <a:t>Supply Chain Partners (3-4)</a:t>
            </a:r>
            <a:endParaRPr/>
          </a:p>
          <a:p>
            <a:pPr indent="-342900" lvl="0" marL="342900" rtl="0" algn="l">
              <a:lnSpc>
                <a:spcPct val="100000"/>
              </a:lnSpc>
              <a:spcBef>
                <a:spcPts val="0"/>
              </a:spcBef>
              <a:spcAft>
                <a:spcPts val="0"/>
              </a:spcAft>
              <a:buSzPts val="1100"/>
              <a:buFont typeface="Arial"/>
              <a:buChar char="•"/>
            </a:pPr>
            <a:r>
              <a:rPr lang="en-US" sz="1200">
                <a:latin typeface="Play"/>
                <a:ea typeface="Play"/>
                <a:cs typeface="Play"/>
                <a:sym typeface="Play"/>
              </a:rPr>
              <a:t>(Hub IT = resource person)</a:t>
            </a:r>
            <a:endParaRPr/>
          </a:p>
          <a:p>
            <a:pPr indent="-342900" lvl="0" marL="342900" rtl="0" algn="l">
              <a:lnSpc>
                <a:spcPct val="100000"/>
              </a:lnSpc>
              <a:spcBef>
                <a:spcPts val="0"/>
              </a:spcBef>
              <a:spcAft>
                <a:spcPts val="0"/>
              </a:spcAft>
              <a:buSzPts val="1100"/>
              <a:buFont typeface="Arial"/>
              <a:buChar char="•"/>
            </a:pPr>
            <a:r>
              <a:rPr lang="en-US" sz="1200">
                <a:latin typeface="Play"/>
                <a:ea typeface="Play"/>
                <a:cs typeface="Play"/>
                <a:sym typeface="Play"/>
              </a:rPr>
              <a:t>Vaccine SC officers</a:t>
            </a:r>
            <a:endParaRPr/>
          </a:p>
          <a:p>
            <a:pPr indent="-342900" lvl="0" marL="342900" rtl="0" algn="l">
              <a:lnSpc>
                <a:spcPct val="100000"/>
              </a:lnSpc>
              <a:spcBef>
                <a:spcPts val="0"/>
              </a:spcBef>
              <a:spcAft>
                <a:spcPts val="0"/>
              </a:spcAft>
              <a:buSzPts val="1100"/>
              <a:buFont typeface="Arial"/>
              <a:buChar char="•"/>
            </a:pPr>
            <a:r>
              <a:rPr lang="en-US" sz="1200">
                <a:latin typeface="Play"/>
                <a:ea typeface="Play"/>
                <a:cs typeface="Play"/>
                <a:sym typeface="Play"/>
              </a:rPr>
              <a:t>Warehouse Managers </a:t>
            </a:r>
            <a:endParaRPr/>
          </a:p>
          <a:p>
            <a:pPr indent="-342900" lvl="0" marL="342900" rtl="0" algn="l">
              <a:lnSpc>
                <a:spcPct val="100000"/>
              </a:lnSpc>
              <a:spcBef>
                <a:spcPts val="0"/>
              </a:spcBef>
              <a:spcAft>
                <a:spcPts val="0"/>
              </a:spcAft>
              <a:buSzPts val="1100"/>
              <a:buFont typeface="Arial"/>
              <a:buChar char="•"/>
            </a:pPr>
            <a:r>
              <a:rPr lang="en-US" sz="1200">
                <a:latin typeface="Play"/>
                <a:ea typeface="Play"/>
                <a:cs typeface="Play"/>
                <a:sym typeface="Play"/>
              </a:rPr>
              <a:t>M&amp;E personel </a:t>
            </a:r>
            <a:endParaRPr/>
          </a:p>
          <a:p>
            <a:pPr indent="-228600" lvl="0" marL="457200" marR="0" rtl="0" algn="l">
              <a:lnSpc>
                <a:spcPct val="100000"/>
              </a:lnSpc>
              <a:spcBef>
                <a:spcPts val="0"/>
              </a:spcBef>
              <a:spcAft>
                <a:spcPts val="0"/>
              </a:spcAft>
              <a:buClr>
                <a:srgbClr val="000000"/>
              </a:buClr>
              <a:buSzPts val="1100"/>
              <a:buFont typeface="Arial"/>
              <a:buNone/>
            </a:pPr>
            <a:r>
              <a:t/>
            </a:r>
            <a:endParaRPr/>
          </a:p>
        </p:txBody>
      </p:sp>
      <p:sp>
        <p:nvSpPr>
          <p:cNvPr id="514" name="Google Shape;514;g6d3ee972e5_2_54: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3" name="Shape 523"/>
        <p:cNvGrpSpPr/>
        <p:nvPr/>
      </p:nvGrpSpPr>
      <p:grpSpPr>
        <a:xfrm>
          <a:off x="0" y="0"/>
          <a:ext cx="0" cy="0"/>
          <a:chOff x="0" y="0"/>
          <a:chExt cx="0" cy="0"/>
        </a:xfrm>
      </p:grpSpPr>
      <p:sp>
        <p:nvSpPr>
          <p:cNvPr id="524" name="Google Shape;524;g6d3ee972e5_2_39:notes"/>
          <p:cNvSpPr txBox="1"/>
          <p:nvPr>
            <p:ph idx="1" type="body"/>
          </p:nvPr>
        </p:nvSpPr>
        <p:spPr>
          <a:xfrm>
            <a:off x="685800" y="4724175"/>
            <a:ext cx="5486400" cy="447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g6d3ee972e5_2_39:notes"/>
          <p:cNvSpPr/>
          <p:nvPr>
            <p:ph idx="2" type="sldImg"/>
          </p:nvPr>
        </p:nvSpPr>
        <p:spPr>
          <a:xfrm>
            <a:off x="1143225" y="745925"/>
            <a:ext cx="4572300" cy="3729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0" name="Shape 530"/>
        <p:cNvGrpSpPr/>
        <p:nvPr/>
      </p:nvGrpSpPr>
      <p:grpSpPr>
        <a:xfrm>
          <a:off x="0" y="0"/>
          <a:ext cx="0" cy="0"/>
          <a:chOff x="0" y="0"/>
          <a:chExt cx="0" cy="0"/>
        </a:xfrm>
      </p:grpSpPr>
      <p:sp>
        <p:nvSpPr>
          <p:cNvPr id="531" name="Google Shape;531;g6d4d5feb97_10_4:notes"/>
          <p:cNvSpPr/>
          <p:nvPr>
            <p:ph idx="2" type="sldImg"/>
          </p:nvPr>
        </p:nvSpPr>
        <p:spPr>
          <a:xfrm>
            <a:off x="1143225" y="745925"/>
            <a:ext cx="4572300" cy="3729600"/>
          </a:xfrm>
          <a:custGeom>
            <a:rect b="b" l="l" r="r" t="t"/>
            <a:pathLst>
              <a:path extrusionOk="0" h="120000" w="120000">
                <a:moveTo>
                  <a:pt x="0" y="0"/>
                </a:moveTo>
                <a:lnTo>
                  <a:pt x="120000" y="0"/>
                </a:lnTo>
                <a:lnTo>
                  <a:pt x="120000" y="120000"/>
                </a:lnTo>
                <a:lnTo>
                  <a:pt x="0" y="120000"/>
                </a:lnTo>
                <a:close/>
              </a:path>
            </a:pathLst>
          </a:custGeom>
        </p:spPr>
      </p:sp>
      <p:sp>
        <p:nvSpPr>
          <p:cNvPr id="532" name="Google Shape;532;g6d4d5feb97_10_4:notes"/>
          <p:cNvSpPr txBox="1"/>
          <p:nvPr>
            <p:ph idx="1" type="body"/>
          </p:nvPr>
        </p:nvSpPr>
        <p:spPr>
          <a:xfrm>
            <a:off x="685800" y="4724175"/>
            <a:ext cx="5486400" cy="447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8" name="Shape 538"/>
        <p:cNvGrpSpPr/>
        <p:nvPr/>
      </p:nvGrpSpPr>
      <p:grpSpPr>
        <a:xfrm>
          <a:off x="0" y="0"/>
          <a:ext cx="0" cy="0"/>
          <a:chOff x="0" y="0"/>
          <a:chExt cx="0" cy="0"/>
        </a:xfrm>
      </p:grpSpPr>
      <p:sp>
        <p:nvSpPr>
          <p:cNvPr id="539" name="Google Shape;539;g6d4d5feb97_10_12:notes"/>
          <p:cNvSpPr/>
          <p:nvPr>
            <p:ph idx="2" type="sldImg"/>
          </p:nvPr>
        </p:nvSpPr>
        <p:spPr>
          <a:xfrm>
            <a:off x="1143225" y="745925"/>
            <a:ext cx="4572300" cy="3729600"/>
          </a:xfrm>
          <a:custGeom>
            <a:rect b="b" l="l" r="r" t="t"/>
            <a:pathLst>
              <a:path extrusionOk="0" h="120000" w="120000">
                <a:moveTo>
                  <a:pt x="0" y="0"/>
                </a:moveTo>
                <a:lnTo>
                  <a:pt x="120000" y="0"/>
                </a:lnTo>
                <a:lnTo>
                  <a:pt x="120000" y="120000"/>
                </a:lnTo>
                <a:lnTo>
                  <a:pt x="0" y="120000"/>
                </a:lnTo>
                <a:close/>
              </a:path>
            </a:pathLst>
          </a:custGeom>
        </p:spPr>
      </p:sp>
      <p:sp>
        <p:nvSpPr>
          <p:cNvPr id="540" name="Google Shape;540;g6d4d5feb97_10_12:notes"/>
          <p:cNvSpPr txBox="1"/>
          <p:nvPr>
            <p:ph idx="1" type="body"/>
          </p:nvPr>
        </p:nvSpPr>
        <p:spPr>
          <a:xfrm>
            <a:off x="685800" y="4724175"/>
            <a:ext cx="5486400" cy="447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g6d5d74e140_1_0:notes"/>
          <p:cNvSpPr/>
          <p:nvPr>
            <p:ph idx="2" type="sldImg"/>
          </p:nvPr>
        </p:nvSpPr>
        <p:spPr>
          <a:xfrm>
            <a:off x="1143225" y="745925"/>
            <a:ext cx="4572300" cy="37296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6d5d74e140_1_0:notes"/>
          <p:cNvSpPr txBox="1"/>
          <p:nvPr>
            <p:ph idx="1" type="body"/>
          </p:nvPr>
        </p:nvSpPr>
        <p:spPr>
          <a:xfrm>
            <a:off x="685800" y="4724175"/>
            <a:ext cx="5486400" cy="447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5" name="Shape 545"/>
        <p:cNvGrpSpPr/>
        <p:nvPr/>
      </p:nvGrpSpPr>
      <p:grpSpPr>
        <a:xfrm>
          <a:off x="0" y="0"/>
          <a:ext cx="0" cy="0"/>
          <a:chOff x="0" y="0"/>
          <a:chExt cx="0" cy="0"/>
        </a:xfrm>
      </p:grpSpPr>
      <p:sp>
        <p:nvSpPr>
          <p:cNvPr id="546" name="Google Shape;546;g6d3ee972e5_2_46:notes"/>
          <p:cNvSpPr/>
          <p:nvPr>
            <p:ph idx="2" type="sldImg"/>
          </p:nvPr>
        </p:nvSpPr>
        <p:spPr>
          <a:xfrm>
            <a:off x="1017588" y="746125"/>
            <a:ext cx="4822800" cy="37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7" name="Google Shape;547;g6d3ee972e5_2_46:notes"/>
          <p:cNvSpPr txBox="1"/>
          <p:nvPr>
            <p:ph idx="1" type="body"/>
          </p:nvPr>
        </p:nvSpPr>
        <p:spPr>
          <a:xfrm>
            <a:off x="685800" y="4724175"/>
            <a:ext cx="5486400" cy="447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1800"/>
              </a:spcBef>
              <a:spcAft>
                <a:spcPts val="0"/>
              </a:spcAft>
              <a:buNone/>
            </a:pPr>
            <a:r>
              <a:rPr lang="en-US" sz="1200"/>
              <a:t>Democratization of data, Get data in front of people and they get excited, Create a competitive advantage, stimulate demand for data from the grass roots, Integration of people, technology and processes</a:t>
            </a:r>
            <a:endParaRPr sz="1200"/>
          </a:p>
          <a:p>
            <a:pPr indent="-228600" lvl="0" marL="457200" marR="0" rtl="0" algn="l">
              <a:lnSpc>
                <a:spcPct val="100000"/>
              </a:lnSpc>
              <a:spcBef>
                <a:spcPts val="0"/>
              </a:spcBef>
              <a:spcAft>
                <a:spcPts val="0"/>
              </a:spcAft>
              <a:buClr>
                <a:srgbClr val="000000"/>
              </a:buClr>
              <a:buSzPts val="1100"/>
              <a:buFont typeface="Arial"/>
              <a:buNone/>
            </a:pPr>
            <a:r>
              <a:t/>
            </a:r>
            <a:endParaRPr sz="1200"/>
          </a:p>
        </p:txBody>
      </p:sp>
      <p:sp>
        <p:nvSpPr>
          <p:cNvPr id="548" name="Google Shape;548;g6d3ee972e5_2_46: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5" name="Shape 555"/>
        <p:cNvGrpSpPr/>
        <p:nvPr/>
      </p:nvGrpSpPr>
      <p:grpSpPr>
        <a:xfrm>
          <a:off x="0" y="0"/>
          <a:ext cx="0" cy="0"/>
          <a:chOff x="0" y="0"/>
          <a:chExt cx="0" cy="0"/>
        </a:xfrm>
      </p:grpSpPr>
      <p:sp>
        <p:nvSpPr>
          <p:cNvPr id="556" name="Google Shape;556;g6d3ee972e5_2_69:notes"/>
          <p:cNvSpPr txBox="1"/>
          <p:nvPr>
            <p:ph idx="1" type="body"/>
          </p:nvPr>
        </p:nvSpPr>
        <p:spPr>
          <a:xfrm>
            <a:off x="685800" y="4724175"/>
            <a:ext cx="5486400" cy="447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g6d3ee972e5_2_69:notes"/>
          <p:cNvSpPr/>
          <p:nvPr>
            <p:ph idx="2" type="sldImg"/>
          </p:nvPr>
        </p:nvSpPr>
        <p:spPr>
          <a:xfrm>
            <a:off x="1143225" y="745925"/>
            <a:ext cx="4572300" cy="3729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7" name="Shape 567"/>
        <p:cNvGrpSpPr/>
        <p:nvPr/>
      </p:nvGrpSpPr>
      <p:grpSpPr>
        <a:xfrm>
          <a:off x="0" y="0"/>
          <a:ext cx="0" cy="0"/>
          <a:chOff x="0" y="0"/>
          <a:chExt cx="0" cy="0"/>
        </a:xfrm>
      </p:grpSpPr>
      <p:sp>
        <p:nvSpPr>
          <p:cNvPr id="568" name="Google Shape;568;g6d3ee972e5_2_80: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69" name="Google Shape;569;g6d3ee972e5_2_8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rPr lang="en-US"/>
              <a:t>Across our implementations we’ve learned a number of lessons]</a:t>
            </a:r>
            <a:endParaRPr/>
          </a:p>
          <a:p>
            <a:pPr indent="-171450" lvl="0" marL="171450" rtl="0" algn="l">
              <a:lnSpc>
                <a:spcPct val="100000"/>
              </a:lnSpc>
              <a:spcBef>
                <a:spcPts val="0"/>
              </a:spcBef>
              <a:spcAft>
                <a:spcPts val="0"/>
              </a:spcAft>
              <a:buSzPts val="1400"/>
              <a:buFont typeface="Arial"/>
              <a:buChar char="-"/>
            </a:pPr>
            <a:r>
              <a:rPr lang="en-US"/>
              <a:t>There is sometimes a temptation to make fancy </a:t>
            </a:r>
            <a:r>
              <a:rPr lang="en-US"/>
              <a:t>visualizations</a:t>
            </a:r>
            <a:r>
              <a:rPr lang="en-US"/>
              <a:t> or to animate elements; what we’ve found that simple, actionable analytics is important. Checking-in with users to make sure that the visualizations meet their needs is key</a:t>
            </a:r>
            <a:endParaRPr/>
          </a:p>
          <a:p>
            <a:pPr indent="-171450" lvl="0" marL="171450" rtl="0" algn="l">
              <a:lnSpc>
                <a:spcPct val="100000"/>
              </a:lnSpc>
              <a:spcBef>
                <a:spcPts val="0"/>
              </a:spcBef>
              <a:spcAft>
                <a:spcPts val="0"/>
              </a:spcAft>
              <a:buSzPts val="1400"/>
              <a:buFont typeface="Arial"/>
              <a:buChar char="-"/>
            </a:pPr>
            <a:r>
              <a:rPr lang="en-US"/>
              <a:t>We’ve seen a number of areas require additional capacity building for IMPACT teams</a:t>
            </a:r>
            <a:endParaRPr/>
          </a:p>
          <a:p>
            <a:pPr indent="-171450" lvl="1" marL="628650" rtl="0" algn="l">
              <a:lnSpc>
                <a:spcPct val="100000"/>
              </a:lnSpc>
              <a:spcBef>
                <a:spcPts val="0"/>
              </a:spcBef>
              <a:spcAft>
                <a:spcPts val="0"/>
              </a:spcAft>
              <a:buSzPts val="1400"/>
              <a:buFont typeface="Arial"/>
              <a:buChar char="-"/>
            </a:pPr>
            <a:r>
              <a:rPr lang="en-US"/>
              <a:t>In Pakistan, we provided training on how to read simple graphs </a:t>
            </a:r>
            <a:endParaRPr/>
          </a:p>
          <a:p>
            <a:pPr indent="-171450" lvl="1" marL="628650" rtl="0" algn="l">
              <a:lnSpc>
                <a:spcPct val="100000"/>
              </a:lnSpc>
              <a:spcBef>
                <a:spcPts val="0"/>
              </a:spcBef>
              <a:spcAft>
                <a:spcPts val="0"/>
              </a:spcAft>
              <a:buSzPts val="1400"/>
              <a:buFont typeface="Arial"/>
              <a:buChar char="-"/>
            </a:pPr>
            <a:r>
              <a:rPr lang="en-US"/>
              <a:t>In other contexts, we’ve provided training to really get at the root cause analysis</a:t>
            </a:r>
            <a:endParaRPr/>
          </a:p>
          <a:p>
            <a:pPr indent="-82550" lvl="1" marL="628650" rtl="0" algn="l">
              <a:lnSpc>
                <a:spcPct val="100000"/>
              </a:lnSpc>
              <a:spcBef>
                <a:spcPts val="0"/>
              </a:spcBef>
              <a:spcAft>
                <a:spcPts val="0"/>
              </a:spcAft>
              <a:buSzPts val="1400"/>
              <a:buFont typeface="Arial"/>
              <a:buNone/>
            </a:pPr>
            <a:r>
              <a:t/>
            </a:r>
            <a:endParaRPr/>
          </a:p>
          <a:p>
            <a:pPr indent="-82550" lvl="1" marL="628650" rtl="0" algn="l">
              <a:lnSpc>
                <a:spcPct val="100000"/>
              </a:lnSpc>
              <a:spcBef>
                <a:spcPts val="0"/>
              </a:spcBef>
              <a:spcAft>
                <a:spcPts val="0"/>
              </a:spcAft>
              <a:buSzPts val="1400"/>
              <a:buFont typeface="Arial"/>
              <a:buNone/>
            </a:pPr>
            <a:r>
              <a:t/>
            </a:r>
            <a:endParaRPr/>
          </a:p>
          <a:p>
            <a:pPr indent="-228600" lvl="0" marL="457200" rtl="0" algn="l">
              <a:lnSpc>
                <a:spcPct val="100000"/>
              </a:lnSpc>
              <a:spcBef>
                <a:spcPts val="0"/>
              </a:spcBef>
              <a:spcAft>
                <a:spcPts val="0"/>
              </a:spcAft>
              <a:buSzPts val="1400"/>
              <a:buNone/>
            </a:pPr>
            <a:r>
              <a:t/>
            </a:r>
            <a:endParaRPr/>
          </a:p>
        </p:txBody>
      </p:sp>
      <p:sp>
        <p:nvSpPr>
          <p:cNvPr id="570" name="Google Shape;570;g6d3ee972e5_2_80:notes"/>
          <p:cNvSpPr txBox="1"/>
          <p:nvPr>
            <p:ph idx="12" type="sldNum"/>
          </p:nvPr>
        </p:nvSpPr>
        <p:spPr>
          <a:xfrm>
            <a:off x="3884612" y="8685212"/>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0" name="Shape 580"/>
        <p:cNvGrpSpPr/>
        <p:nvPr/>
      </p:nvGrpSpPr>
      <p:grpSpPr>
        <a:xfrm>
          <a:off x="0" y="0"/>
          <a:ext cx="0" cy="0"/>
          <a:chOff x="0" y="0"/>
          <a:chExt cx="0" cy="0"/>
        </a:xfrm>
      </p:grpSpPr>
      <p:sp>
        <p:nvSpPr>
          <p:cNvPr id="581" name="Google Shape;581;g6d4d5feb97_6_0:notes"/>
          <p:cNvSpPr/>
          <p:nvPr>
            <p:ph idx="2" type="sldImg"/>
          </p:nvPr>
        </p:nvSpPr>
        <p:spPr>
          <a:xfrm>
            <a:off x="1143225" y="745925"/>
            <a:ext cx="4572300" cy="3729600"/>
          </a:xfrm>
          <a:custGeom>
            <a:rect b="b" l="l" r="r" t="t"/>
            <a:pathLst>
              <a:path extrusionOk="0" h="120000" w="120000">
                <a:moveTo>
                  <a:pt x="0" y="0"/>
                </a:moveTo>
                <a:lnTo>
                  <a:pt x="120000" y="0"/>
                </a:lnTo>
                <a:lnTo>
                  <a:pt x="120000" y="120000"/>
                </a:lnTo>
                <a:lnTo>
                  <a:pt x="0" y="120000"/>
                </a:lnTo>
                <a:close/>
              </a:path>
            </a:pathLst>
          </a:custGeom>
        </p:spPr>
      </p:sp>
      <p:sp>
        <p:nvSpPr>
          <p:cNvPr id="582" name="Google Shape;582;g6d4d5feb97_6_0:notes"/>
          <p:cNvSpPr txBox="1"/>
          <p:nvPr>
            <p:ph idx="1" type="body"/>
          </p:nvPr>
        </p:nvSpPr>
        <p:spPr>
          <a:xfrm>
            <a:off x="685800" y="4724175"/>
            <a:ext cx="5486400" cy="447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g6d5d74e140_1_3:notes"/>
          <p:cNvSpPr/>
          <p:nvPr>
            <p:ph idx="2" type="sldImg"/>
          </p:nvPr>
        </p:nvSpPr>
        <p:spPr>
          <a:xfrm>
            <a:off x="1143225" y="745925"/>
            <a:ext cx="4572300" cy="37296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6d5d74e140_1_3:notes"/>
          <p:cNvSpPr txBox="1"/>
          <p:nvPr>
            <p:ph idx="1" type="body"/>
          </p:nvPr>
        </p:nvSpPr>
        <p:spPr>
          <a:xfrm>
            <a:off x="685800" y="4724175"/>
            <a:ext cx="5486400" cy="447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rPr lang="en-US" sz="1050">
                <a:solidFill>
                  <a:srgbClr val="3C4043"/>
                </a:solidFill>
                <a:highlight>
                  <a:srgbClr val="FFFFFF"/>
                </a:highlight>
                <a:latin typeface="Roboto"/>
                <a:ea typeface="Roboto"/>
                <a:cs typeface="Roboto"/>
                <a:sym typeface="Roboto"/>
              </a:rPr>
              <a:t>Burundi, Cote d'Ivoire, Ethiopia, Burkina Faso, Guinea, Liberia, Mali, Namibia, Tanzania, Madagascar, South Africa, Zambia, Senegal, DRC, Nigeria, Rwanda</a:t>
            </a:r>
            <a:endParaRPr/>
          </a:p>
        </p:txBody>
      </p:sp>
      <p:sp>
        <p:nvSpPr>
          <p:cNvPr id="154" name="Google Shape;154;p6:notes"/>
          <p:cNvSpPr/>
          <p:nvPr>
            <p:ph idx="2" type="sldImg"/>
          </p:nvPr>
        </p:nvSpPr>
        <p:spPr>
          <a:xfrm>
            <a:off x="1431925" y="1143000"/>
            <a:ext cx="399415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162" name="Google Shape;162;p7:notes"/>
          <p:cNvSpPr/>
          <p:nvPr>
            <p:ph idx="2" type="sldImg"/>
          </p:nvPr>
        </p:nvSpPr>
        <p:spPr>
          <a:xfrm>
            <a:off x="1431925" y="1143000"/>
            <a:ext cx="399415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p:cSld name="1_Title Slide">
    <p:spTree>
      <p:nvGrpSpPr>
        <p:cNvPr id="10" name="Shape 10"/>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2" name="Shape 42"/>
        <p:cNvGrpSpPr/>
        <p:nvPr/>
      </p:nvGrpSpPr>
      <p:grpSpPr>
        <a:xfrm>
          <a:off x="0" y="0"/>
          <a:ext cx="0" cy="0"/>
          <a:chOff x="0" y="0"/>
          <a:chExt cx="0" cy="0"/>
        </a:xfrm>
      </p:grpSpPr>
      <p:sp>
        <p:nvSpPr>
          <p:cNvPr id="43" name="Google Shape;43;p11"/>
          <p:cNvSpPr txBox="1"/>
          <p:nvPr>
            <p:ph idx="10" type="dt"/>
          </p:nvPr>
        </p:nvSpPr>
        <p:spPr>
          <a:xfrm>
            <a:off x="502920" y="7203864"/>
            <a:ext cx="2346960" cy="41380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4" name="Google Shape;44;p11"/>
          <p:cNvSpPr txBox="1"/>
          <p:nvPr>
            <p:ph idx="11" type="ftr"/>
          </p:nvPr>
        </p:nvSpPr>
        <p:spPr>
          <a:xfrm>
            <a:off x="3436620" y="7203864"/>
            <a:ext cx="3185160" cy="41380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5" name="Google Shape;45;p11"/>
          <p:cNvSpPr txBox="1"/>
          <p:nvPr>
            <p:ph idx="12" type="sldNum"/>
          </p:nvPr>
        </p:nvSpPr>
        <p:spPr>
          <a:xfrm>
            <a:off x="7208520" y="7203864"/>
            <a:ext cx="2346960" cy="413808"/>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46" name="Shape 46"/>
        <p:cNvGrpSpPr/>
        <p:nvPr/>
      </p:nvGrpSpPr>
      <p:grpSpPr>
        <a:xfrm>
          <a:off x="0" y="0"/>
          <a:ext cx="0" cy="0"/>
          <a:chOff x="0" y="0"/>
          <a:chExt cx="0" cy="0"/>
        </a:xfrm>
      </p:grpSpPr>
      <p:sp>
        <p:nvSpPr>
          <p:cNvPr id="47" name="Google Shape;47;p12"/>
          <p:cNvSpPr txBox="1"/>
          <p:nvPr>
            <p:ph type="title"/>
          </p:nvPr>
        </p:nvSpPr>
        <p:spPr>
          <a:xfrm>
            <a:off x="502921" y="309457"/>
            <a:ext cx="3309144" cy="131699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rgbClr val="3A75C4"/>
              </a:buClr>
              <a:buSzPts val="2200"/>
              <a:buFont typeface="Calibri"/>
              <a:buNone/>
              <a:defRPr b="1" sz="2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12"/>
          <p:cNvSpPr txBox="1"/>
          <p:nvPr>
            <p:ph idx="1" type="body"/>
          </p:nvPr>
        </p:nvSpPr>
        <p:spPr>
          <a:xfrm>
            <a:off x="3932555" y="309457"/>
            <a:ext cx="5622925" cy="6633528"/>
          </a:xfrm>
          <a:prstGeom prst="rect">
            <a:avLst/>
          </a:prstGeom>
          <a:noFill/>
          <a:ln>
            <a:noFill/>
          </a:ln>
        </p:spPr>
        <p:txBody>
          <a:bodyPr anchorCtr="0" anchor="t" bIns="45700" lIns="91425" spcFirstLastPara="1" rIns="91425" wrap="square" tIns="45700">
            <a:noAutofit/>
          </a:bodyPr>
          <a:lstStyle>
            <a:lvl1pPr indent="-452119" lvl="0" marL="457200" algn="l">
              <a:spcBef>
                <a:spcPts val="704"/>
              </a:spcBef>
              <a:spcAft>
                <a:spcPts val="0"/>
              </a:spcAft>
              <a:buClr>
                <a:srgbClr val="00285F"/>
              </a:buClr>
              <a:buSzPts val="3520"/>
              <a:buChar char="•"/>
              <a:defRPr sz="3520"/>
            </a:lvl1pPr>
            <a:lvl2pPr indent="-424180" lvl="1" marL="914400" algn="l">
              <a:spcBef>
                <a:spcPts val="616"/>
              </a:spcBef>
              <a:spcAft>
                <a:spcPts val="0"/>
              </a:spcAft>
              <a:buClr>
                <a:srgbClr val="768692"/>
              </a:buClr>
              <a:buSzPts val="3080"/>
              <a:buChar char="–"/>
              <a:defRPr sz="3080"/>
            </a:lvl2pPr>
            <a:lvl3pPr indent="-396239" lvl="2" marL="1371600" algn="l">
              <a:spcBef>
                <a:spcPts val="528"/>
              </a:spcBef>
              <a:spcAft>
                <a:spcPts val="0"/>
              </a:spcAft>
              <a:buClr>
                <a:srgbClr val="768692"/>
              </a:buClr>
              <a:buSzPts val="2640"/>
              <a:buChar char="•"/>
              <a:defRPr sz="2640"/>
            </a:lvl3pPr>
            <a:lvl4pPr indent="-368300" lvl="3" marL="1828800" algn="l">
              <a:spcBef>
                <a:spcPts val="440"/>
              </a:spcBef>
              <a:spcAft>
                <a:spcPts val="0"/>
              </a:spcAft>
              <a:buClr>
                <a:srgbClr val="768692"/>
              </a:buClr>
              <a:buSzPts val="2200"/>
              <a:buChar char="–"/>
              <a:defRPr sz="2200"/>
            </a:lvl4pPr>
            <a:lvl5pPr indent="-368300" lvl="4" marL="2286000" algn="l">
              <a:spcBef>
                <a:spcPts val="440"/>
              </a:spcBef>
              <a:spcAft>
                <a:spcPts val="0"/>
              </a:spcAft>
              <a:buClr>
                <a:srgbClr val="768692"/>
              </a:buClr>
              <a:buSzPts val="2200"/>
              <a:buChar char="»"/>
              <a:defRPr sz="2200"/>
            </a:lvl5pPr>
            <a:lvl6pPr indent="-368300" lvl="5" marL="2743200" algn="l">
              <a:spcBef>
                <a:spcPts val="440"/>
              </a:spcBef>
              <a:spcAft>
                <a:spcPts val="0"/>
              </a:spcAft>
              <a:buClr>
                <a:schemeClr val="dk1"/>
              </a:buClr>
              <a:buSzPts val="2200"/>
              <a:buChar char="•"/>
              <a:defRPr sz="2200"/>
            </a:lvl6pPr>
            <a:lvl7pPr indent="-368300" lvl="6" marL="3200400" algn="l">
              <a:spcBef>
                <a:spcPts val="440"/>
              </a:spcBef>
              <a:spcAft>
                <a:spcPts val="0"/>
              </a:spcAft>
              <a:buClr>
                <a:schemeClr val="dk1"/>
              </a:buClr>
              <a:buSzPts val="2200"/>
              <a:buChar char="•"/>
              <a:defRPr sz="2200"/>
            </a:lvl7pPr>
            <a:lvl8pPr indent="-368300" lvl="7" marL="3657600" algn="l">
              <a:spcBef>
                <a:spcPts val="440"/>
              </a:spcBef>
              <a:spcAft>
                <a:spcPts val="0"/>
              </a:spcAft>
              <a:buClr>
                <a:schemeClr val="dk1"/>
              </a:buClr>
              <a:buSzPts val="2200"/>
              <a:buChar char="•"/>
              <a:defRPr sz="2200"/>
            </a:lvl8pPr>
            <a:lvl9pPr indent="-368300" lvl="8" marL="4114800" algn="l">
              <a:spcBef>
                <a:spcPts val="440"/>
              </a:spcBef>
              <a:spcAft>
                <a:spcPts val="0"/>
              </a:spcAft>
              <a:buClr>
                <a:schemeClr val="dk1"/>
              </a:buClr>
              <a:buSzPts val="2200"/>
              <a:buChar char="•"/>
              <a:defRPr sz="2200"/>
            </a:lvl9pPr>
          </a:lstStyle>
          <a:p/>
        </p:txBody>
      </p:sp>
      <p:sp>
        <p:nvSpPr>
          <p:cNvPr id="49" name="Google Shape;49;p12"/>
          <p:cNvSpPr txBox="1"/>
          <p:nvPr>
            <p:ph idx="2" type="body"/>
          </p:nvPr>
        </p:nvSpPr>
        <p:spPr>
          <a:xfrm>
            <a:off x="502921" y="1626447"/>
            <a:ext cx="3309144" cy="5316538"/>
          </a:xfrm>
          <a:prstGeom prst="rect">
            <a:avLst/>
          </a:prstGeom>
          <a:noFill/>
          <a:ln>
            <a:noFill/>
          </a:ln>
        </p:spPr>
        <p:txBody>
          <a:bodyPr anchorCtr="0" anchor="t" bIns="45700" lIns="91425" spcFirstLastPara="1" rIns="91425" wrap="square" tIns="45700">
            <a:noAutofit/>
          </a:bodyPr>
          <a:lstStyle>
            <a:lvl1pPr indent="-228600" lvl="0" marL="457200" algn="l">
              <a:spcBef>
                <a:spcPts val="308"/>
              </a:spcBef>
              <a:spcAft>
                <a:spcPts val="0"/>
              </a:spcAft>
              <a:buClr>
                <a:srgbClr val="00285F"/>
              </a:buClr>
              <a:buSzPts val="1540"/>
              <a:buNone/>
              <a:defRPr sz="1540"/>
            </a:lvl1pPr>
            <a:lvl2pPr indent="-228600" lvl="1" marL="914400" algn="l">
              <a:spcBef>
                <a:spcPts val="264"/>
              </a:spcBef>
              <a:spcAft>
                <a:spcPts val="0"/>
              </a:spcAft>
              <a:buClr>
                <a:srgbClr val="768692"/>
              </a:buClr>
              <a:buSzPts val="1320"/>
              <a:buNone/>
              <a:defRPr sz="1320"/>
            </a:lvl2pPr>
            <a:lvl3pPr indent="-228600" lvl="2" marL="1371600" algn="l">
              <a:spcBef>
                <a:spcPts val="220"/>
              </a:spcBef>
              <a:spcAft>
                <a:spcPts val="0"/>
              </a:spcAft>
              <a:buClr>
                <a:srgbClr val="768692"/>
              </a:buClr>
              <a:buSzPts val="1100"/>
              <a:buNone/>
              <a:defRPr sz="1100"/>
            </a:lvl3pPr>
            <a:lvl4pPr indent="-228600" lvl="3" marL="1828800" algn="l">
              <a:spcBef>
                <a:spcPts val="198"/>
              </a:spcBef>
              <a:spcAft>
                <a:spcPts val="0"/>
              </a:spcAft>
              <a:buClr>
                <a:srgbClr val="768692"/>
              </a:buClr>
              <a:buSzPts val="990"/>
              <a:buNone/>
              <a:defRPr sz="989"/>
            </a:lvl4pPr>
            <a:lvl5pPr indent="-228600" lvl="4" marL="2286000" algn="l">
              <a:spcBef>
                <a:spcPts val="198"/>
              </a:spcBef>
              <a:spcAft>
                <a:spcPts val="0"/>
              </a:spcAft>
              <a:buClr>
                <a:srgbClr val="768692"/>
              </a:buClr>
              <a:buSzPts val="990"/>
              <a:buNone/>
              <a:defRPr sz="989"/>
            </a:lvl5pPr>
            <a:lvl6pPr indent="-228600" lvl="5" marL="2743200" algn="l">
              <a:spcBef>
                <a:spcPts val="198"/>
              </a:spcBef>
              <a:spcAft>
                <a:spcPts val="0"/>
              </a:spcAft>
              <a:buClr>
                <a:schemeClr val="dk1"/>
              </a:buClr>
              <a:buSzPts val="990"/>
              <a:buNone/>
              <a:defRPr sz="989"/>
            </a:lvl6pPr>
            <a:lvl7pPr indent="-228600" lvl="6" marL="3200400" algn="l">
              <a:spcBef>
                <a:spcPts val="198"/>
              </a:spcBef>
              <a:spcAft>
                <a:spcPts val="0"/>
              </a:spcAft>
              <a:buClr>
                <a:schemeClr val="dk1"/>
              </a:buClr>
              <a:buSzPts val="990"/>
              <a:buNone/>
              <a:defRPr sz="989"/>
            </a:lvl7pPr>
            <a:lvl8pPr indent="-228600" lvl="7" marL="3657600" algn="l">
              <a:spcBef>
                <a:spcPts val="198"/>
              </a:spcBef>
              <a:spcAft>
                <a:spcPts val="0"/>
              </a:spcAft>
              <a:buClr>
                <a:schemeClr val="dk1"/>
              </a:buClr>
              <a:buSzPts val="990"/>
              <a:buNone/>
              <a:defRPr sz="989"/>
            </a:lvl8pPr>
            <a:lvl9pPr indent="-228600" lvl="8" marL="4114800" algn="l">
              <a:spcBef>
                <a:spcPts val="198"/>
              </a:spcBef>
              <a:spcAft>
                <a:spcPts val="0"/>
              </a:spcAft>
              <a:buClr>
                <a:schemeClr val="dk1"/>
              </a:buClr>
              <a:buSzPts val="990"/>
              <a:buNone/>
              <a:defRPr sz="989"/>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50" name="Shape 50"/>
        <p:cNvGrpSpPr/>
        <p:nvPr/>
      </p:nvGrpSpPr>
      <p:grpSpPr>
        <a:xfrm>
          <a:off x="0" y="0"/>
          <a:ext cx="0" cy="0"/>
          <a:chOff x="0" y="0"/>
          <a:chExt cx="0" cy="0"/>
        </a:xfrm>
      </p:grpSpPr>
      <p:sp>
        <p:nvSpPr>
          <p:cNvPr id="51" name="Google Shape;51;p13"/>
          <p:cNvSpPr txBox="1"/>
          <p:nvPr>
            <p:ph type="title"/>
          </p:nvPr>
        </p:nvSpPr>
        <p:spPr>
          <a:xfrm>
            <a:off x="1971517" y="5440680"/>
            <a:ext cx="6035040" cy="642303"/>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rgbClr val="3A75C4"/>
              </a:buClr>
              <a:buSzPts val="2200"/>
              <a:buFont typeface="Calibri"/>
              <a:buNone/>
              <a:defRPr b="1" sz="2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13"/>
          <p:cNvSpPr/>
          <p:nvPr>
            <p:ph idx="2" type="pic"/>
          </p:nvPr>
        </p:nvSpPr>
        <p:spPr>
          <a:xfrm>
            <a:off x="1971517" y="694478"/>
            <a:ext cx="6035040" cy="4663440"/>
          </a:xfrm>
          <a:prstGeom prst="rect">
            <a:avLst/>
          </a:prstGeom>
          <a:noFill/>
          <a:ln>
            <a:noFill/>
          </a:ln>
        </p:spPr>
        <p:txBody>
          <a:bodyPr anchorCtr="0" anchor="t" bIns="45700" lIns="91425" spcFirstLastPara="1" rIns="91425" wrap="square" tIns="45700">
            <a:noAutofit/>
          </a:bodyPr>
          <a:lstStyle>
            <a:lvl1pPr lvl="0" marR="0" rtl="0" algn="l">
              <a:spcBef>
                <a:spcPts val="704"/>
              </a:spcBef>
              <a:spcAft>
                <a:spcPts val="0"/>
              </a:spcAft>
              <a:buClr>
                <a:srgbClr val="00285F"/>
              </a:buClr>
              <a:buSzPts val="3520"/>
              <a:buFont typeface="Arial"/>
              <a:buNone/>
              <a:defRPr b="0" i="0" sz="3520" u="none" cap="none" strike="noStrike">
                <a:solidFill>
                  <a:srgbClr val="00285F"/>
                </a:solidFill>
                <a:latin typeface="Calibri"/>
                <a:ea typeface="Calibri"/>
                <a:cs typeface="Calibri"/>
                <a:sym typeface="Calibri"/>
              </a:defRPr>
            </a:lvl1pPr>
            <a:lvl2pPr lvl="1" marR="0" rtl="0" algn="l">
              <a:spcBef>
                <a:spcPts val="616"/>
              </a:spcBef>
              <a:spcAft>
                <a:spcPts val="0"/>
              </a:spcAft>
              <a:buClr>
                <a:srgbClr val="768692"/>
              </a:buClr>
              <a:buSzPts val="3080"/>
              <a:buFont typeface="Arial"/>
              <a:buNone/>
              <a:defRPr b="0" i="0" sz="3080" u="none" cap="none" strike="noStrike">
                <a:solidFill>
                  <a:srgbClr val="768692"/>
                </a:solidFill>
                <a:latin typeface="Calibri"/>
                <a:ea typeface="Calibri"/>
                <a:cs typeface="Calibri"/>
                <a:sym typeface="Calibri"/>
              </a:defRPr>
            </a:lvl2pPr>
            <a:lvl3pPr lvl="2" marR="0" rtl="0" algn="l">
              <a:spcBef>
                <a:spcPts val="528"/>
              </a:spcBef>
              <a:spcAft>
                <a:spcPts val="0"/>
              </a:spcAft>
              <a:buClr>
                <a:srgbClr val="768692"/>
              </a:buClr>
              <a:buSzPts val="2640"/>
              <a:buFont typeface="Arial"/>
              <a:buNone/>
              <a:defRPr b="0" i="0" sz="2640" u="none" cap="none" strike="noStrike">
                <a:solidFill>
                  <a:srgbClr val="768692"/>
                </a:solidFill>
                <a:latin typeface="Calibri"/>
                <a:ea typeface="Calibri"/>
                <a:cs typeface="Calibri"/>
                <a:sym typeface="Calibri"/>
              </a:defRPr>
            </a:lvl3pPr>
            <a:lvl4pPr lvl="3" marR="0" rtl="0" algn="l">
              <a:spcBef>
                <a:spcPts val="440"/>
              </a:spcBef>
              <a:spcAft>
                <a:spcPts val="0"/>
              </a:spcAft>
              <a:buClr>
                <a:srgbClr val="768692"/>
              </a:buClr>
              <a:buSzPts val="2200"/>
              <a:buFont typeface="Arial"/>
              <a:buNone/>
              <a:defRPr b="0" i="0" sz="2200" u="none" cap="none" strike="noStrike">
                <a:solidFill>
                  <a:srgbClr val="768692"/>
                </a:solidFill>
                <a:latin typeface="Calibri"/>
                <a:ea typeface="Calibri"/>
                <a:cs typeface="Calibri"/>
                <a:sym typeface="Calibri"/>
              </a:defRPr>
            </a:lvl4pPr>
            <a:lvl5pPr lvl="4" marR="0" rtl="0" algn="l">
              <a:spcBef>
                <a:spcPts val="440"/>
              </a:spcBef>
              <a:spcAft>
                <a:spcPts val="0"/>
              </a:spcAft>
              <a:buClr>
                <a:srgbClr val="768692"/>
              </a:buClr>
              <a:buSzPts val="2200"/>
              <a:buFont typeface="Arial"/>
              <a:buNone/>
              <a:defRPr b="0" i="0" sz="2200" u="none" cap="none" strike="noStrike">
                <a:solidFill>
                  <a:srgbClr val="768692"/>
                </a:solidFill>
                <a:latin typeface="Calibri"/>
                <a:ea typeface="Calibri"/>
                <a:cs typeface="Calibri"/>
                <a:sym typeface="Calibri"/>
              </a:defRPr>
            </a:lvl5pPr>
            <a:lvl6pPr lvl="5" marR="0" rtl="0" algn="l">
              <a:spcBef>
                <a:spcPts val="440"/>
              </a:spcBef>
              <a:spcAft>
                <a:spcPts val="0"/>
              </a:spcAft>
              <a:buClr>
                <a:schemeClr val="dk1"/>
              </a:buClr>
              <a:buSzPts val="2200"/>
              <a:buFont typeface="Arial"/>
              <a:buNone/>
              <a:defRPr b="0" i="0" sz="2200" u="none" cap="none" strike="noStrike">
                <a:solidFill>
                  <a:schemeClr val="dk1"/>
                </a:solidFill>
                <a:latin typeface="Calibri"/>
                <a:ea typeface="Calibri"/>
                <a:cs typeface="Calibri"/>
                <a:sym typeface="Calibri"/>
              </a:defRPr>
            </a:lvl6pPr>
            <a:lvl7pPr lvl="6" marR="0" rtl="0" algn="l">
              <a:spcBef>
                <a:spcPts val="440"/>
              </a:spcBef>
              <a:spcAft>
                <a:spcPts val="0"/>
              </a:spcAft>
              <a:buClr>
                <a:schemeClr val="dk1"/>
              </a:buClr>
              <a:buSzPts val="2200"/>
              <a:buFont typeface="Arial"/>
              <a:buNone/>
              <a:defRPr b="0" i="0" sz="2200" u="none" cap="none" strike="noStrike">
                <a:solidFill>
                  <a:schemeClr val="dk1"/>
                </a:solidFill>
                <a:latin typeface="Calibri"/>
                <a:ea typeface="Calibri"/>
                <a:cs typeface="Calibri"/>
                <a:sym typeface="Calibri"/>
              </a:defRPr>
            </a:lvl7pPr>
            <a:lvl8pPr lvl="7" marR="0" rtl="0" algn="l">
              <a:spcBef>
                <a:spcPts val="440"/>
              </a:spcBef>
              <a:spcAft>
                <a:spcPts val="0"/>
              </a:spcAft>
              <a:buClr>
                <a:schemeClr val="dk1"/>
              </a:buClr>
              <a:buSzPts val="2200"/>
              <a:buFont typeface="Arial"/>
              <a:buNone/>
              <a:defRPr b="0" i="0" sz="2200" u="none" cap="none" strike="noStrike">
                <a:solidFill>
                  <a:schemeClr val="dk1"/>
                </a:solidFill>
                <a:latin typeface="Calibri"/>
                <a:ea typeface="Calibri"/>
                <a:cs typeface="Calibri"/>
                <a:sym typeface="Calibri"/>
              </a:defRPr>
            </a:lvl8pPr>
            <a:lvl9pPr lvl="8" marR="0" rtl="0" algn="l">
              <a:spcBef>
                <a:spcPts val="440"/>
              </a:spcBef>
              <a:spcAft>
                <a:spcPts val="0"/>
              </a:spcAft>
              <a:buClr>
                <a:schemeClr val="dk1"/>
              </a:buClr>
              <a:buSzPts val="2200"/>
              <a:buFont typeface="Arial"/>
              <a:buNone/>
              <a:defRPr b="0" i="0" sz="2200" u="none" cap="none" strike="noStrike">
                <a:solidFill>
                  <a:schemeClr val="dk1"/>
                </a:solidFill>
                <a:latin typeface="Calibri"/>
                <a:ea typeface="Calibri"/>
                <a:cs typeface="Calibri"/>
                <a:sym typeface="Calibri"/>
              </a:defRPr>
            </a:lvl9pPr>
          </a:lstStyle>
          <a:p/>
        </p:txBody>
      </p:sp>
      <p:sp>
        <p:nvSpPr>
          <p:cNvPr id="53" name="Google Shape;53;p13"/>
          <p:cNvSpPr txBox="1"/>
          <p:nvPr>
            <p:ph idx="1" type="body"/>
          </p:nvPr>
        </p:nvSpPr>
        <p:spPr>
          <a:xfrm>
            <a:off x="1971517" y="6082983"/>
            <a:ext cx="6035040" cy="912177"/>
          </a:xfrm>
          <a:prstGeom prst="rect">
            <a:avLst/>
          </a:prstGeom>
          <a:noFill/>
          <a:ln>
            <a:noFill/>
          </a:ln>
        </p:spPr>
        <p:txBody>
          <a:bodyPr anchorCtr="0" anchor="t" bIns="45700" lIns="91425" spcFirstLastPara="1" rIns="91425" wrap="square" tIns="45700">
            <a:noAutofit/>
          </a:bodyPr>
          <a:lstStyle>
            <a:lvl1pPr indent="-228600" lvl="0" marL="457200" algn="l">
              <a:spcBef>
                <a:spcPts val="308"/>
              </a:spcBef>
              <a:spcAft>
                <a:spcPts val="0"/>
              </a:spcAft>
              <a:buClr>
                <a:srgbClr val="00285F"/>
              </a:buClr>
              <a:buSzPts val="1540"/>
              <a:buNone/>
              <a:defRPr sz="1540"/>
            </a:lvl1pPr>
            <a:lvl2pPr indent="-228600" lvl="1" marL="914400" algn="l">
              <a:spcBef>
                <a:spcPts val="264"/>
              </a:spcBef>
              <a:spcAft>
                <a:spcPts val="0"/>
              </a:spcAft>
              <a:buClr>
                <a:srgbClr val="768692"/>
              </a:buClr>
              <a:buSzPts val="1320"/>
              <a:buNone/>
              <a:defRPr sz="1320"/>
            </a:lvl2pPr>
            <a:lvl3pPr indent="-228600" lvl="2" marL="1371600" algn="l">
              <a:spcBef>
                <a:spcPts val="220"/>
              </a:spcBef>
              <a:spcAft>
                <a:spcPts val="0"/>
              </a:spcAft>
              <a:buClr>
                <a:srgbClr val="768692"/>
              </a:buClr>
              <a:buSzPts val="1100"/>
              <a:buNone/>
              <a:defRPr sz="1100"/>
            </a:lvl3pPr>
            <a:lvl4pPr indent="-228600" lvl="3" marL="1828800" algn="l">
              <a:spcBef>
                <a:spcPts val="198"/>
              </a:spcBef>
              <a:spcAft>
                <a:spcPts val="0"/>
              </a:spcAft>
              <a:buClr>
                <a:srgbClr val="768692"/>
              </a:buClr>
              <a:buSzPts val="990"/>
              <a:buNone/>
              <a:defRPr sz="989"/>
            </a:lvl4pPr>
            <a:lvl5pPr indent="-228600" lvl="4" marL="2286000" algn="l">
              <a:spcBef>
                <a:spcPts val="198"/>
              </a:spcBef>
              <a:spcAft>
                <a:spcPts val="0"/>
              </a:spcAft>
              <a:buClr>
                <a:srgbClr val="768692"/>
              </a:buClr>
              <a:buSzPts val="990"/>
              <a:buNone/>
              <a:defRPr sz="989"/>
            </a:lvl5pPr>
            <a:lvl6pPr indent="-228600" lvl="5" marL="2743200" algn="l">
              <a:spcBef>
                <a:spcPts val="198"/>
              </a:spcBef>
              <a:spcAft>
                <a:spcPts val="0"/>
              </a:spcAft>
              <a:buClr>
                <a:schemeClr val="dk1"/>
              </a:buClr>
              <a:buSzPts val="990"/>
              <a:buNone/>
              <a:defRPr sz="989"/>
            </a:lvl6pPr>
            <a:lvl7pPr indent="-228600" lvl="6" marL="3200400" algn="l">
              <a:spcBef>
                <a:spcPts val="198"/>
              </a:spcBef>
              <a:spcAft>
                <a:spcPts val="0"/>
              </a:spcAft>
              <a:buClr>
                <a:schemeClr val="dk1"/>
              </a:buClr>
              <a:buSzPts val="990"/>
              <a:buNone/>
              <a:defRPr sz="989"/>
            </a:lvl7pPr>
            <a:lvl8pPr indent="-228600" lvl="7" marL="3657600" algn="l">
              <a:spcBef>
                <a:spcPts val="198"/>
              </a:spcBef>
              <a:spcAft>
                <a:spcPts val="0"/>
              </a:spcAft>
              <a:buClr>
                <a:schemeClr val="dk1"/>
              </a:buClr>
              <a:buSzPts val="990"/>
              <a:buNone/>
              <a:defRPr sz="989"/>
            </a:lvl8pPr>
            <a:lvl9pPr indent="-228600" lvl="8" marL="4114800" algn="l">
              <a:spcBef>
                <a:spcPts val="198"/>
              </a:spcBef>
              <a:spcAft>
                <a:spcPts val="0"/>
              </a:spcAft>
              <a:buClr>
                <a:schemeClr val="dk1"/>
              </a:buClr>
              <a:buSzPts val="990"/>
              <a:buNone/>
              <a:defRPr sz="989"/>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54" name="Shape 54"/>
        <p:cNvGrpSpPr/>
        <p:nvPr/>
      </p:nvGrpSpPr>
      <p:grpSpPr>
        <a:xfrm>
          <a:off x="0" y="0"/>
          <a:ext cx="0" cy="0"/>
          <a:chOff x="0" y="0"/>
          <a:chExt cx="0" cy="0"/>
        </a:xfrm>
      </p:grpSpPr>
      <p:sp>
        <p:nvSpPr>
          <p:cNvPr id="55" name="Google Shape;55;p14"/>
          <p:cNvSpPr txBox="1"/>
          <p:nvPr>
            <p:ph type="title"/>
          </p:nvPr>
        </p:nvSpPr>
        <p:spPr>
          <a:xfrm>
            <a:off x="502920" y="311256"/>
            <a:ext cx="9052560" cy="1295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3A75C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4"/>
          <p:cNvSpPr txBox="1"/>
          <p:nvPr>
            <p:ph idx="1" type="body"/>
          </p:nvPr>
        </p:nvSpPr>
        <p:spPr>
          <a:xfrm rot="5400000">
            <a:off x="2464487" y="-148007"/>
            <a:ext cx="5129425" cy="905256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rgbClr val="00285F"/>
              </a:buClr>
              <a:buSzPts val="1800"/>
              <a:buChar char="•"/>
              <a:defRPr/>
            </a:lvl1pPr>
            <a:lvl2pPr indent="-342900" lvl="1" marL="914400" algn="l">
              <a:spcBef>
                <a:spcPts val="360"/>
              </a:spcBef>
              <a:spcAft>
                <a:spcPts val="0"/>
              </a:spcAft>
              <a:buClr>
                <a:srgbClr val="768692"/>
              </a:buClr>
              <a:buSzPts val="1800"/>
              <a:buChar char="–"/>
              <a:defRPr/>
            </a:lvl2pPr>
            <a:lvl3pPr indent="-342900" lvl="2" marL="1371600" algn="l">
              <a:spcBef>
                <a:spcPts val="360"/>
              </a:spcBef>
              <a:spcAft>
                <a:spcPts val="0"/>
              </a:spcAft>
              <a:buClr>
                <a:srgbClr val="768692"/>
              </a:buClr>
              <a:buSzPts val="1800"/>
              <a:buChar char="•"/>
              <a:defRPr/>
            </a:lvl3pPr>
            <a:lvl4pPr indent="-342900" lvl="3" marL="1828800" algn="l">
              <a:spcBef>
                <a:spcPts val="360"/>
              </a:spcBef>
              <a:spcAft>
                <a:spcPts val="0"/>
              </a:spcAft>
              <a:buClr>
                <a:srgbClr val="768692"/>
              </a:buClr>
              <a:buSzPts val="1800"/>
              <a:buChar char="–"/>
              <a:defRPr/>
            </a:lvl4pPr>
            <a:lvl5pPr indent="-342900" lvl="4" marL="2286000" algn="l">
              <a:spcBef>
                <a:spcPts val="360"/>
              </a:spcBef>
              <a:spcAft>
                <a:spcPts val="0"/>
              </a:spcAft>
              <a:buClr>
                <a:srgbClr val="768692"/>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57" name="Shape 57"/>
        <p:cNvGrpSpPr/>
        <p:nvPr/>
      </p:nvGrpSpPr>
      <p:grpSpPr>
        <a:xfrm>
          <a:off x="0" y="0"/>
          <a:ext cx="0" cy="0"/>
          <a:chOff x="0" y="0"/>
          <a:chExt cx="0" cy="0"/>
        </a:xfrm>
      </p:grpSpPr>
      <p:sp>
        <p:nvSpPr>
          <p:cNvPr id="58" name="Google Shape;58;p15"/>
          <p:cNvSpPr txBox="1"/>
          <p:nvPr>
            <p:ph type="title"/>
          </p:nvPr>
        </p:nvSpPr>
        <p:spPr>
          <a:xfrm rot="5400000">
            <a:off x="5108046" y="2495551"/>
            <a:ext cx="6631728" cy="226314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3A75C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15"/>
          <p:cNvSpPr txBox="1"/>
          <p:nvPr>
            <p:ph idx="1" type="body"/>
          </p:nvPr>
        </p:nvSpPr>
        <p:spPr>
          <a:xfrm rot="5400000">
            <a:off x="497946" y="316231"/>
            <a:ext cx="6631728" cy="662178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rgbClr val="00285F"/>
              </a:buClr>
              <a:buSzPts val="1800"/>
              <a:buChar char="•"/>
              <a:defRPr/>
            </a:lvl1pPr>
            <a:lvl2pPr indent="-342900" lvl="1" marL="914400" algn="l">
              <a:spcBef>
                <a:spcPts val="360"/>
              </a:spcBef>
              <a:spcAft>
                <a:spcPts val="0"/>
              </a:spcAft>
              <a:buClr>
                <a:srgbClr val="768692"/>
              </a:buClr>
              <a:buSzPts val="1800"/>
              <a:buChar char="–"/>
              <a:defRPr/>
            </a:lvl2pPr>
            <a:lvl3pPr indent="-342900" lvl="2" marL="1371600" algn="l">
              <a:spcBef>
                <a:spcPts val="360"/>
              </a:spcBef>
              <a:spcAft>
                <a:spcPts val="0"/>
              </a:spcAft>
              <a:buClr>
                <a:srgbClr val="768692"/>
              </a:buClr>
              <a:buSzPts val="1800"/>
              <a:buChar char="•"/>
              <a:defRPr/>
            </a:lvl3pPr>
            <a:lvl4pPr indent="-342900" lvl="3" marL="1828800" algn="l">
              <a:spcBef>
                <a:spcPts val="360"/>
              </a:spcBef>
              <a:spcAft>
                <a:spcPts val="0"/>
              </a:spcAft>
              <a:buClr>
                <a:srgbClr val="768692"/>
              </a:buClr>
              <a:buSzPts val="1800"/>
              <a:buChar char="–"/>
              <a:defRPr/>
            </a:lvl4pPr>
            <a:lvl5pPr indent="-342900" lvl="4" marL="2286000" algn="l">
              <a:spcBef>
                <a:spcPts val="360"/>
              </a:spcBef>
              <a:spcAft>
                <a:spcPts val="0"/>
              </a:spcAft>
              <a:buClr>
                <a:srgbClr val="768692"/>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
  <p:cSld name="2">
    <p:spTree>
      <p:nvGrpSpPr>
        <p:cNvPr id="60" name="Shape 60"/>
        <p:cNvGrpSpPr/>
        <p:nvPr/>
      </p:nvGrpSpPr>
      <p:grpSpPr>
        <a:xfrm>
          <a:off x="0" y="0"/>
          <a:ext cx="0" cy="0"/>
          <a:chOff x="0" y="0"/>
          <a:chExt cx="0" cy="0"/>
        </a:xfrm>
      </p:grpSpPr>
      <p:sp>
        <p:nvSpPr>
          <p:cNvPr id="61" name="Google Shape;61;p16"/>
          <p:cNvSpPr txBox="1"/>
          <p:nvPr>
            <p:ph type="title"/>
          </p:nvPr>
        </p:nvSpPr>
        <p:spPr>
          <a:xfrm>
            <a:off x="502920" y="777240"/>
            <a:ext cx="3499200" cy="1392600"/>
          </a:xfrm>
          <a:prstGeom prst="rect">
            <a:avLst/>
          </a:prstGeom>
          <a:noFill/>
          <a:ln>
            <a:noFill/>
          </a:ln>
        </p:spPr>
        <p:txBody>
          <a:bodyPr anchorCtr="0" anchor="t" bIns="45700" lIns="91425" spcFirstLastPara="1" rIns="91425" wrap="square" tIns="45700">
            <a:noAutofit/>
          </a:bodyPr>
          <a:lstStyle>
            <a:lvl1pPr lvl="0" marR="0" rtl="0" algn="l">
              <a:lnSpc>
                <a:spcPct val="95000"/>
              </a:lnSpc>
              <a:spcBef>
                <a:spcPts val="0"/>
              </a:spcBef>
              <a:spcAft>
                <a:spcPts val="0"/>
              </a:spcAft>
              <a:buSzPts val="4840"/>
              <a:buNone/>
              <a:defRPr b="1" i="0" sz="4400" u="none" cap="none" strike="noStrike">
                <a:solidFill>
                  <a:schemeClr val="dk2"/>
                </a:solidFill>
                <a:latin typeface="Cabin"/>
                <a:ea typeface="Cabin"/>
                <a:cs typeface="Cabin"/>
                <a:sym typeface="Cabin"/>
              </a:defRPr>
            </a:lvl1pPr>
            <a:lvl2pPr lvl="1" marR="0" rtl="0" algn="l">
              <a:lnSpc>
                <a:spcPct val="95000"/>
              </a:lnSpc>
              <a:spcBef>
                <a:spcPts val="0"/>
              </a:spcBef>
              <a:spcAft>
                <a:spcPts val="0"/>
              </a:spcAft>
              <a:buSzPts val="1400"/>
              <a:buNone/>
              <a:defRPr b="1" i="0" sz="4400" u="none" cap="none" strike="noStrike">
                <a:solidFill>
                  <a:schemeClr val="dk2"/>
                </a:solidFill>
                <a:latin typeface="Cabin"/>
                <a:ea typeface="Cabin"/>
                <a:cs typeface="Cabin"/>
                <a:sym typeface="Cabin"/>
              </a:defRPr>
            </a:lvl2pPr>
            <a:lvl3pPr lvl="2" marR="0" rtl="0" algn="l">
              <a:lnSpc>
                <a:spcPct val="95000"/>
              </a:lnSpc>
              <a:spcBef>
                <a:spcPts val="0"/>
              </a:spcBef>
              <a:spcAft>
                <a:spcPts val="0"/>
              </a:spcAft>
              <a:buSzPts val="1400"/>
              <a:buNone/>
              <a:defRPr b="1" i="0" sz="4400" u="none" cap="none" strike="noStrike">
                <a:solidFill>
                  <a:schemeClr val="dk2"/>
                </a:solidFill>
                <a:latin typeface="Cabin"/>
                <a:ea typeface="Cabin"/>
                <a:cs typeface="Cabin"/>
                <a:sym typeface="Cabin"/>
              </a:defRPr>
            </a:lvl3pPr>
            <a:lvl4pPr lvl="3" marR="0" rtl="0" algn="l">
              <a:lnSpc>
                <a:spcPct val="95000"/>
              </a:lnSpc>
              <a:spcBef>
                <a:spcPts val="0"/>
              </a:spcBef>
              <a:spcAft>
                <a:spcPts val="0"/>
              </a:spcAft>
              <a:buSzPts val="1400"/>
              <a:buNone/>
              <a:defRPr b="1" i="0" sz="4400" u="none" cap="none" strike="noStrike">
                <a:solidFill>
                  <a:schemeClr val="dk2"/>
                </a:solidFill>
                <a:latin typeface="Cabin"/>
                <a:ea typeface="Cabin"/>
                <a:cs typeface="Cabin"/>
                <a:sym typeface="Cabin"/>
              </a:defRPr>
            </a:lvl4pPr>
            <a:lvl5pPr lvl="4" marR="0" rtl="0" algn="l">
              <a:lnSpc>
                <a:spcPct val="95000"/>
              </a:lnSpc>
              <a:spcBef>
                <a:spcPts val="0"/>
              </a:spcBef>
              <a:spcAft>
                <a:spcPts val="0"/>
              </a:spcAft>
              <a:buSzPts val="1400"/>
              <a:buNone/>
              <a:defRPr b="1" i="0" sz="4400" u="none" cap="none" strike="noStrike">
                <a:solidFill>
                  <a:schemeClr val="dk2"/>
                </a:solidFill>
                <a:latin typeface="Cabin"/>
                <a:ea typeface="Cabin"/>
                <a:cs typeface="Cabin"/>
                <a:sym typeface="Cabin"/>
              </a:defRPr>
            </a:lvl5pPr>
            <a:lvl6pPr lvl="5" marR="0" rtl="0" algn="l">
              <a:lnSpc>
                <a:spcPct val="95000"/>
              </a:lnSpc>
              <a:spcBef>
                <a:spcPts val="0"/>
              </a:spcBef>
              <a:spcAft>
                <a:spcPts val="0"/>
              </a:spcAft>
              <a:buSzPts val="1400"/>
              <a:buNone/>
              <a:defRPr b="1" i="0" sz="4400" u="none" cap="none" strike="noStrike">
                <a:solidFill>
                  <a:schemeClr val="dk2"/>
                </a:solidFill>
                <a:latin typeface="Cabin"/>
                <a:ea typeface="Cabin"/>
                <a:cs typeface="Cabin"/>
                <a:sym typeface="Cabin"/>
              </a:defRPr>
            </a:lvl6pPr>
            <a:lvl7pPr lvl="6" marR="0" rtl="0" algn="l">
              <a:lnSpc>
                <a:spcPct val="95000"/>
              </a:lnSpc>
              <a:spcBef>
                <a:spcPts val="0"/>
              </a:spcBef>
              <a:spcAft>
                <a:spcPts val="0"/>
              </a:spcAft>
              <a:buSzPts val="1400"/>
              <a:buNone/>
              <a:defRPr b="1" i="0" sz="4400" u="none" cap="none" strike="noStrike">
                <a:solidFill>
                  <a:schemeClr val="dk2"/>
                </a:solidFill>
                <a:latin typeface="Cabin"/>
                <a:ea typeface="Cabin"/>
                <a:cs typeface="Cabin"/>
                <a:sym typeface="Cabin"/>
              </a:defRPr>
            </a:lvl7pPr>
            <a:lvl8pPr lvl="7" marR="0" rtl="0" algn="l">
              <a:lnSpc>
                <a:spcPct val="95000"/>
              </a:lnSpc>
              <a:spcBef>
                <a:spcPts val="0"/>
              </a:spcBef>
              <a:spcAft>
                <a:spcPts val="0"/>
              </a:spcAft>
              <a:buSzPts val="1400"/>
              <a:buNone/>
              <a:defRPr b="1" i="0" sz="4400" u="none" cap="none" strike="noStrike">
                <a:solidFill>
                  <a:schemeClr val="dk2"/>
                </a:solidFill>
                <a:latin typeface="Cabin"/>
                <a:ea typeface="Cabin"/>
                <a:cs typeface="Cabin"/>
                <a:sym typeface="Cabin"/>
              </a:defRPr>
            </a:lvl8pPr>
            <a:lvl9pPr lvl="8" marR="0" rtl="0" algn="l">
              <a:lnSpc>
                <a:spcPct val="95000"/>
              </a:lnSpc>
              <a:spcBef>
                <a:spcPts val="0"/>
              </a:spcBef>
              <a:spcAft>
                <a:spcPts val="0"/>
              </a:spcAft>
              <a:buSzPts val="1400"/>
              <a:buNone/>
              <a:defRPr b="1" i="0" sz="4400" u="none" cap="none" strike="noStrike">
                <a:solidFill>
                  <a:schemeClr val="dk2"/>
                </a:solidFill>
                <a:latin typeface="Cabin"/>
                <a:ea typeface="Cabin"/>
                <a:cs typeface="Cabin"/>
                <a:sym typeface="Cabin"/>
              </a:defRPr>
            </a:lvl9pPr>
          </a:lstStyle>
          <a:p/>
        </p:txBody>
      </p:sp>
      <p:sp>
        <p:nvSpPr>
          <p:cNvPr id="62" name="Google Shape;62;p16"/>
          <p:cNvSpPr txBox="1"/>
          <p:nvPr>
            <p:ph idx="1" type="body"/>
          </p:nvPr>
        </p:nvSpPr>
        <p:spPr>
          <a:xfrm>
            <a:off x="4210344" y="777240"/>
            <a:ext cx="2553900" cy="6225000"/>
          </a:xfrm>
          <a:prstGeom prst="rect">
            <a:avLst/>
          </a:prstGeom>
          <a:noFill/>
          <a:ln>
            <a:noFill/>
          </a:ln>
        </p:spPr>
        <p:txBody>
          <a:bodyPr anchorCtr="0" anchor="t" bIns="45700" lIns="91425" spcFirstLastPara="1" rIns="91425" wrap="square" tIns="45700">
            <a:noAutofit/>
          </a:bodyPr>
          <a:lstStyle>
            <a:lvl1pPr indent="-425450" lvl="0" marL="457200" marR="0" rtl="0" algn="l">
              <a:lnSpc>
                <a:spcPct val="120000"/>
              </a:lnSpc>
              <a:spcBef>
                <a:spcPts val="700"/>
              </a:spcBef>
              <a:spcAft>
                <a:spcPts val="0"/>
              </a:spcAft>
              <a:buClr>
                <a:schemeClr val="accent1"/>
              </a:buClr>
              <a:buSzPts val="3100"/>
              <a:buFont typeface="Arial"/>
              <a:buChar char="​"/>
              <a:defRPr b="0" i="0" sz="3100" u="none" cap="none" strike="noStrike">
                <a:solidFill>
                  <a:schemeClr val="accent1"/>
                </a:solidFill>
                <a:latin typeface="Cabin"/>
                <a:ea typeface="Cabin"/>
                <a:cs typeface="Cabin"/>
                <a:sym typeface="Cabin"/>
              </a:defRPr>
            </a:lvl1pPr>
            <a:lvl2pPr indent="-425450" lvl="1" marL="914400" marR="0" rtl="0" algn="l">
              <a:spcBef>
                <a:spcPts val="1300"/>
              </a:spcBef>
              <a:spcAft>
                <a:spcPts val="0"/>
              </a:spcAft>
              <a:buClr>
                <a:schemeClr val="dk2"/>
              </a:buClr>
              <a:buSzPts val="3100"/>
              <a:buFont typeface="Arial"/>
              <a:buChar char="​"/>
              <a:defRPr b="0" i="0" sz="3100" u="none" cap="none" strike="noStrike">
                <a:solidFill>
                  <a:schemeClr val="dk2"/>
                </a:solidFill>
                <a:latin typeface="Cabin"/>
                <a:ea typeface="Cabin"/>
                <a:cs typeface="Cabin"/>
                <a:sym typeface="Cabin"/>
              </a:defRPr>
            </a:lvl2pPr>
            <a:lvl3pPr indent="-368300" lvl="2" marL="1371600" marR="0" rtl="0" algn="l">
              <a:lnSpc>
                <a:spcPct val="110000"/>
              </a:lnSpc>
              <a:spcBef>
                <a:spcPts val="700"/>
              </a:spcBef>
              <a:spcAft>
                <a:spcPts val="0"/>
              </a:spcAft>
              <a:buClr>
                <a:srgbClr val="FF9012"/>
              </a:buClr>
              <a:buSzPts val="2200"/>
              <a:buFont typeface="Arial"/>
              <a:buChar char="​"/>
              <a:defRPr b="1" i="0" sz="2200" u="none" cap="none" strike="noStrike">
                <a:solidFill>
                  <a:srgbClr val="FF9012"/>
                </a:solidFill>
                <a:latin typeface="Cabin"/>
                <a:ea typeface="Cabin"/>
                <a:cs typeface="Cabin"/>
                <a:sym typeface="Cabin"/>
              </a:defRPr>
            </a:lvl3pPr>
            <a:lvl4pPr indent="-342900" lvl="3" marL="1828800" marR="0" rtl="0" algn="l">
              <a:lnSpc>
                <a:spcPct val="114000"/>
              </a:lnSpc>
              <a:spcBef>
                <a:spcPts val="700"/>
              </a:spcBef>
              <a:spcAft>
                <a:spcPts val="0"/>
              </a:spcAft>
              <a:buClr>
                <a:schemeClr val="dk2"/>
              </a:buClr>
              <a:buSzPts val="1800"/>
              <a:buFont typeface="Arial"/>
              <a:buChar char="​"/>
              <a:defRPr b="0" i="0" sz="1800" u="none" cap="none" strike="noStrike">
                <a:solidFill>
                  <a:schemeClr val="dk2"/>
                </a:solidFill>
                <a:latin typeface="Cabin"/>
                <a:ea typeface="Cabin"/>
                <a:cs typeface="Cabin"/>
                <a:sym typeface="Cabin"/>
              </a:defRPr>
            </a:lvl4pPr>
            <a:lvl5pPr indent="-342900" lvl="4" marL="2286000" marR="0" rtl="0" algn="l">
              <a:lnSpc>
                <a:spcPct val="95000"/>
              </a:lnSpc>
              <a:spcBef>
                <a:spcPts val="700"/>
              </a:spcBef>
              <a:spcAft>
                <a:spcPts val="0"/>
              </a:spcAft>
              <a:buClr>
                <a:schemeClr val="dk2"/>
              </a:buClr>
              <a:buSzPts val="1800"/>
              <a:buFont typeface="Arial"/>
              <a:buChar char="•"/>
              <a:defRPr b="0" i="0" sz="1800" u="none" cap="none" strike="noStrike">
                <a:solidFill>
                  <a:schemeClr val="dk2"/>
                </a:solidFill>
                <a:latin typeface="Cabin"/>
                <a:ea typeface="Cabin"/>
                <a:cs typeface="Cabin"/>
                <a:sym typeface="Cabin"/>
              </a:defRPr>
            </a:lvl5pPr>
            <a:lvl6pPr indent="-342900" lvl="5" marL="2743200" marR="0" rtl="0" algn="l">
              <a:lnSpc>
                <a:spcPct val="85000"/>
              </a:lnSpc>
              <a:spcBef>
                <a:spcPts val="700"/>
              </a:spcBef>
              <a:spcAft>
                <a:spcPts val="0"/>
              </a:spcAft>
              <a:buClr>
                <a:schemeClr val="dk2"/>
              </a:buClr>
              <a:buSzPts val="1800"/>
              <a:buFont typeface="Arial"/>
              <a:buChar char="•"/>
              <a:defRPr b="0" i="0" sz="1800" u="none" cap="none" strike="noStrike">
                <a:solidFill>
                  <a:schemeClr val="dk2"/>
                </a:solidFill>
                <a:latin typeface="Cabin"/>
                <a:ea typeface="Cabin"/>
                <a:cs typeface="Cabin"/>
                <a:sym typeface="Cabin"/>
              </a:defRPr>
            </a:lvl6pPr>
            <a:lvl7pPr indent="-355600" lvl="6" marL="3200400" marR="0" rtl="0" algn="l">
              <a:spcBef>
                <a:spcPts val="700"/>
              </a:spcBef>
              <a:spcAft>
                <a:spcPts val="0"/>
              </a:spcAft>
              <a:buClr>
                <a:schemeClr val="lt2"/>
              </a:buClr>
              <a:buSzPts val="2000"/>
              <a:buFont typeface="Arial"/>
              <a:buChar char="​"/>
              <a:defRPr b="0" i="0" sz="2000" u="none" cap="none" strike="noStrike">
                <a:solidFill>
                  <a:schemeClr val="accent3"/>
                </a:solidFill>
                <a:latin typeface="Cabin"/>
                <a:ea typeface="Cabin"/>
                <a:cs typeface="Cabin"/>
                <a:sym typeface="Cabin"/>
              </a:defRPr>
            </a:lvl7pPr>
            <a:lvl8pPr indent="-342900" lvl="7" marL="3657600" marR="0" rtl="0" algn="l">
              <a:spcBef>
                <a:spcPts val="700"/>
              </a:spcBef>
              <a:spcAft>
                <a:spcPts val="0"/>
              </a:spcAft>
              <a:buClr>
                <a:srgbClr val="E8112D"/>
              </a:buClr>
              <a:buSzPts val="1800"/>
              <a:buFont typeface="Arial"/>
              <a:buChar char="•"/>
              <a:defRPr b="0" i="0" sz="1800" u="none" cap="none" strike="noStrike">
                <a:solidFill>
                  <a:srgbClr val="E8112D"/>
                </a:solidFill>
                <a:latin typeface="Cabin"/>
                <a:ea typeface="Cabin"/>
                <a:cs typeface="Cabin"/>
                <a:sym typeface="Cabin"/>
              </a:defRPr>
            </a:lvl8pPr>
            <a:lvl9pPr indent="-342900" lvl="8" marL="4114800" marR="0" rtl="0" algn="l">
              <a:spcBef>
                <a:spcPts val="700"/>
              </a:spcBef>
              <a:spcAft>
                <a:spcPts val="700"/>
              </a:spcAft>
              <a:buClr>
                <a:srgbClr val="E8112D"/>
              </a:buClr>
              <a:buSzPts val="1800"/>
              <a:buFont typeface="Arial"/>
              <a:buChar char="•"/>
              <a:defRPr b="0" i="0" sz="1800" u="none" cap="none" strike="noStrike">
                <a:solidFill>
                  <a:srgbClr val="E8112D"/>
                </a:solidFill>
                <a:latin typeface="Cabin"/>
                <a:ea typeface="Cabin"/>
                <a:cs typeface="Cabin"/>
                <a:sym typeface="Cabin"/>
              </a:defRPr>
            </a:lvl9pPr>
          </a:lstStyle>
          <a:p/>
        </p:txBody>
      </p:sp>
      <p:sp>
        <p:nvSpPr>
          <p:cNvPr id="63" name="Google Shape;63;p16"/>
          <p:cNvSpPr txBox="1"/>
          <p:nvPr>
            <p:ph idx="2" type="body"/>
          </p:nvPr>
        </p:nvSpPr>
        <p:spPr>
          <a:xfrm>
            <a:off x="1431388" y="7261437"/>
            <a:ext cx="7412700" cy="510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85000"/>
              </a:lnSpc>
              <a:spcBef>
                <a:spcPts val="700"/>
              </a:spcBef>
              <a:spcAft>
                <a:spcPts val="0"/>
              </a:spcAft>
              <a:buClr>
                <a:schemeClr val="lt2"/>
              </a:buClr>
              <a:buSzPts val="900"/>
              <a:buFont typeface="Arial"/>
              <a:buNone/>
              <a:defRPr b="0" i="0" sz="900" u="none" cap="none" strike="noStrike">
                <a:solidFill>
                  <a:schemeClr val="lt2"/>
                </a:solidFill>
                <a:latin typeface="Cabin"/>
                <a:ea typeface="Cabin"/>
                <a:cs typeface="Cabin"/>
                <a:sym typeface="Cabin"/>
              </a:defRPr>
            </a:lvl1pPr>
            <a:lvl2pPr indent="-228600" lvl="1" marL="914400" marR="0" rtl="0" algn="l">
              <a:lnSpc>
                <a:spcPct val="85000"/>
              </a:lnSpc>
              <a:spcBef>
                <a:spcPts val="1300"/>
              </a:spcBef>
              <a:spcAft>
                <a:spcPts val="0"/>
              </a:spcAft>
              <a:buClr>
                <a:schemeClr val="lt2"/>
              </a:buClr>
              <a:buSzPts val="900"/>
              <a:buFont typeface="Arial"/>
              <a:buNone/>
              <a:defRPr b="0" i="0" sz="900" u="none" cap="none" strike="noStrike">
                <a:solidFill>
                  <a:schemeClr val="lt2"/>
                </a:solidFill>
                <a:latin typeface="Cabin"/>
                <a:ea typeface="Cabin"/>
                <a:cs typeface="Cabin"/>
                <a:sym typeface="Cabin"/>
              </a:defRPr>
            </a:lvl2pPr>
            <a:lvl3pPr indent="-228600" lvl="2" marL="1371600" marR="0" rtl="0" algn="l">
              <a:lnSpc>
                <a:spcPct val="85000"/>
              </a:lnSpc>
              <a:spcBef>
                <a:spcPts val="700"/>
              </a:spcBef>
              <a:spcAft>
                <a:spcPts val="0"/>
              </a:spcAft>
              <a:buClr>
                <a:schemeClr val="lt2"/>
              </a:buClr>
              <a:buSzPts val="900"/>
              <a:buFont typeface="Arial"/>
              <a:buNone/>
              <a:defRPr b="1" i="0" sz="900" u="none" cap="none" strike="noStrike">
                <a:solidFill>
                  <a:schemeClr val="lt2"/>
                </a:solidFill>
                <a:latin typeface="Cabin"/>
                <a:ea typeface="Cabin"/>
                <a:cs typeface="Cabin"/>
                <a:sym typeface="Cabin"/>
              </a:defRPr>
            </a:lvl3pPr>
            <a:lvl4pPr indent="-228600" lvl="3" marL="1828800" marR="0" rtl="0" algn="l">
              <a:lnSpc>
                <a:spcPct val="85000"/>
              </a:lnSpc>
              <a:spcBef>
                <a:spcPts val="700"/>
              </a:spcBef>
              <a:spcAft>
                <a:spcPts val="0"/>
              </a:spcAft>
              <a:buClr>
                <a:schemeClr val="lt2"/>
              </a:buClr>
              <a:buSzPts val="900"/>
              <a:buFont typeface="Arial"/>
              <a:buNone/>
              <a:defRPr b="0" i="0" sz="900" u="none" cap="none" strike="noStrike">
                <a:solidFill>
                  <a:schemeClr val="lt2"/>
                </a:solidFill>
                <a:latin typeface="Cabin"/>
                <a:ea typeface="Cabin"/>
                <a:cs typeface="Cabin"/>
                <a:sym typeface="Cabin"/>
              </a:defRPr>
            </a:lvl4pPr>
            <a:lvl5pPr indent="-228600" lvl="4" marL="2286000" marR="0" rtl="0" algn="l">
              <a:lnSpc>
                <a:spcPct val="85000"/>
              </a:lnSpc>
              <a:spcBef>
                <a:spcPts val="700"/>
              </a:spcBef>
              <a:spcAft>
                <a:spcPts val="0"/>
              </a:spcAft>
              <a:buClr>
                <a:schemeClr val="lt2"/>
              </a:buClr>
              <a:buSzPts val="900"/>
              <a:buFont typeface="Arial"/>
              <a:buNone/>
              <a:defRPr b="0" i="0" sz="900" u="none" cap="none" strike="noStrike">
                <a:solidFill>
                  <a:schemeClr val="lt2"/>
                </a:solidFill>
                <a:latin typeface="Cabin"/>
                <a:ea typeface="Cabin"/>
                <a:cs typeface="Cabin"/>
                <a:sym typeface="Cabin"/>
              </a:defRPr>
            </a:lvl5pPr>
            <a:lvl6pPr indent="-342900" lvl="5" marL="2743200" marR="0" rtl="0" algn="l">
              <a:lnSpc>
                <a:spcPct val="85000"/>
              </a:lnSpc>
              <a:spcBef>
                <a:spcPts val="700"/>
              </a:spcBef>
              <a:spcAft>
                <a:spcPts val="0"/>
              </a:spcAft>
              <a:buClr>
                <a:schemeClr val="dk2"/>
              </a:buClr>
              <a:buSzPts val="1800"/>
              <a:buFont typeface="Arial"/>
              <a:buChar char="•"/>
              <a:defRPr b="0" i="0" sz="1800" u="none" cap="none" strike="noStrike">
                <a:solidFill>
                  <a:schemeClr val="dk2"/>
                </a:solidFill>
                <a:latin typeface="Cabin"/>
                <a:ea typeface="Cabin"/>
                <a:cs typeface="Cabin"/>
                <a:sym typeface="Cabin"/>
              </a:defRPr>
            </a:lvl6pPr>
            <a:lvl7pPr indent="-355600" lvl="6" marL="3200400" marR="0" rtl="0" algn="l">
              <a:spcBef>
                <a:spcPts val="700"/>
              </a:spcBef>
              <a:spcAft>
                <a:spcPts val="0"/>
              </a:spcAft>
              <a:buClr>
                <a:schemeClr val="lt2"/>
              </a:buClr>
              <a:buSzPts val="2000"/>
              <a:buFont typeface="Arial"/>
              <a:buChar char="​"/>
              <a:defRPr b="0" i="0" sz="2000" u="none" cap="none" strike="noStrike">
                <a:solidFill>
                  <a:schemeClr val="accent3"/>
                </a:solidFill>
                <a:latin typeface="Cabin"/>
                <a:ea typeface="Cabin"/>
                <a:cs typeface="Cabin"/>
                <a:sym typeface="Cabin"/>
              </a:defRPr>
            </a:lvl7pPr>
            <a:lvl8pPr indent="-342900" lvl="7" marL="3657600" marR="0" rtl="0" algn="l">
              <a:spcBef>
                <a:spcPts val="700"/>
              </a:spcBef>
              <a:spcAft>
                <a:spcPts val="0"/>
              </a:spcAft>
              <a:buClr>
                <a:srgbClr val="E8112D"/>
              </a:buClr>
              <a:buSzPts val="1800"/>
              <a:buFont typeface="Arial"/>
              <a:buChar char="•"/>
              <a:defRPr b="0" i="0" sz="1800" u="none" cap="none" strike="noStrike">
                <a:solidFill>
                  <a:srgbClr val="E8112D"/>
                </a:solidFill>
                <a:latin typeface="Cabin"/>
                <a:ea typeface="Cabin"/>
                <a:cs typeface="Cabin"/>
                <a:sym typeface="Cabin"/>
              </a:defRPr>
            </a:lvl8pPr>
            <a:lvl9pPr indent="-342900" lvl="8" marL="4114800" marR="0" rtl="0" algn="l">
              <a:spcBef>
                <a:spcPts val="700"/>
              </a:spcBef>
              <a:spcAft>
                <a:spcPts val="700"/>
              </a:spcAft>
              <a:buClr>
                <a:srgbClr val="E8112D"/>
              </a:buClr>
              <a:buSzPts val="1800"/>
              <a:buFont typeface="Arial"/>
              <a:buChar char="•"/>
              <a:defRPr b="0" i="0" sz="1800" u="none" cap="none" strike="noStrike">
                <a:solidFill>
                  <a:srgbClr val="E8112D"/>
                </a:solidFill>
                <a:latin typeface="Cabin"/>
                <a:ea typeface="Cabin"/>
                <a:cs typeface="Cabin"/>
                <a:sym typeface="Cabin"/>
              </a:defRPr>
            </a:lvl9pPr>
          </a:lstStyle>
          <a:p/>
        </p:txBody>
      </p:sp>
      <p:sp>
        <p:nvSpPr>
          <p:cNvPr id="64" name="Google Shape;64;p16"/>
          <p:cNvSpPr/>
          <p:nvPr>
            <p:ph idx="3" type="pic"/>
          </p:nvPr>
        </p:nvSpPr>
        <p:spPr>
          <a:xfrm>
            <a:off x="6966732" y="777240"/>
            <a:ext cx="2567100" cy="6225000"/>
          </a:xfrm>
          <a:prstGeom prst="rect">
            <a:avLst/>
          </a:prstGeom>
          <a:noFill/>
          <a:ln>
            <a:noFill/>
          </a:ln>
        </p:spPr>
        <p:txBody>
          <a:bodyPr anchorCtr="0" anchor="t" bIns="101575" lIns="101575" spcFirstLastPara="1" rIns="101575" wrap="square" tIns="101575">
            <a:noAutofit/>
          </a:bodyPr>
          <a:lstStyle>
            <a:lvl1pPr lvl="0" marR="0" rtl="0" algn="l">
              <a:lnSpc>
                <a:spcPct val="120000"/>
              </a:lnSpc>
              <a:spcBef>
                <a:spcPts val="700"/>
              </a:spcBef>
              <a:spcAft>
                <a:spcPts val="0"/>
              </a:spcAft>
              <a:buClr>
                <a:schemeClr val="accent1"/>
              </a:buClr>
              <a:buSzPts val="3100"/>
              <a:buFont typeface="Arial"/>
              <a:buChar char="​"/>
              <a:defRPr b="0" i="0" sz="3100" u="none" cap="none" strike="noStrike">
                <a:solidFill>
                  <a:schemeClr val="accent1"/>
                </a:solidFill>
                <a:latin typeface="Cabin"/>
                <a:ea typeface="Cabin"/>
                <a:cs typeface="Cabin"/>
                <a:sym typeface="Cabin"/>
              </a:defRPr>
            </a:lvl1pPr>
            <a:lvl2pPr lvl="1" marR="0" rtl="0" algn="l">
              <a:spcBef>
                <a:spcPts val="1300"/>
              </a:spcBef>
              <a:spcAft>
                <a:spcPts val="0"/>
              </a:spcAft>
              <a:buClr>
                <a:schemeClr val="dk2"/>
              </a:buClr>
              <a:buSzPts val="3100"/>
              <a:buFont typeface="Arial"/>
              <a:buChar char="​"/>
              <a:defRPr b="0" i="0" sz="3100" u="none" cap="none" strike="noStrike">
                <a:solidFill>
                  <a:schemeClr val="dk2"/>
                </a:solidFill>
                <a:latin typeface="Cabin"/>
                <a:ea typeface="Cabin"/>
                <a:cs typeface="Cabin"/>
                <a:sym typeface="Cabin"/>
              </a:defRPr>
            </a:lvl2pPr>
            <a:lvl3pPr lvl="2" marR="0" rtl="0" algn="l">
              <a:lnSpc>
                <a:spcPct val="110000"/>
              </a:lnSpc>
              <a:spcBef>
                <a:spcPts val="700"/>
              </a:spcBef>
              <a:spcAft>
                <a:spcPts val="0"/>
              </a:spcAft>
              <a:buClr>
                <a:srgbClr val="FF9012"/>
              </a:buClr>
              <a:buSzPts val="2200"/>
              <a:buFont typeface="Arial"/>
              <a:buChar char="​"/>
              <a:defRPr b="1" i="0" sz="2200" u="none" cap="none" strike="noStrike">
                <a:solidFill>
                  <a:srgbClr val="FF9012"/>
                </a:solidFill>
                <a:latin typeface="Cabin"/>
                <a:ea typeface="Cabin"/>
                <a:cs typeface="Cabin"/>
                <a:sym typeface="Cabin"/>
              </a:defRPr>
            </a:lvl3pPr>
            <a:lvl4pPr lvl="3" marR="0" rtl="0" algn="l">
              <a:lnSpc>
                <a:spcPct val="114000"/>
              </a:lnSpc>
              <a:spcBef>
                <a:spcPts val="700"/>
              </a:spcBef>
              <a:spcAft>
                <a:spcPts val="0"/>
              </a:spcAft>
              <a:buClr>
                <a:schemeClr val="dk2"/>
              </a:buClr>
              <a:buSzPts val="1800"/>
              <a:buFont typeface="Arial"/>
              <a:buChar char="​"/>
              <a:defRPr b="0" i="0" sz="1800" u="none" cap="none" strike="noStrike">
                <a:solidFill>
                  <a:schemeClr val="dk2"/>
                </a:solidFill>
                <a:latin typeface="Cabin"/>
                <a:ea typeface="Cabin"/>
                <a:cs typeface="Cabin"/>
                <a:sym typeface="Cabin"/>
              </a:defRPr>
            </a:lvl4pPr>
            <a:lvl5pPr lvl="4" marR="0" rtl="0" algn="l">
              <a:lnSpc>
                <a:spcPct val="95000"/>
              </a:lnSpc>
              <a:spcBef>
                <a:spcPts val="700"/>
              </a:spcBef>
              <a:spcAft>
                <a:spcPts val="0"/>
              </a:spcAft>
              <a:buClr>
                <a:schemeClr val="dk2"/>
              </a:buClr>
              <a:buSzPts val="1800"/>
              <a:buFont typeface="Arial"/>
              <a:buChar char="•"/>
              <a:defRPr b="0" i="0" sz="1800" u="none" cap="none" strike="noStrike">
                <a:solidFill>
                  <a:schemeClr val="dk2"/>
                </a:solidFill>
                <a:latin typeface="Cabin"/>
                <a:ea typeface="Cabin"/>
                <a:cs typeface="Cabin"/>
                <a:sym typeface="Cabin"/>
              </a:defRPr>
            </a:lvl5pPr>
            <a:lvl6pPr lvl="5" marR="0" rtl="0" algn="l">
              <a:lnSpc>
                <a:spcPct val="85000"/>
              </a:lnSpc>
              <a:spcBef>
                <a:spcPts val="700"/>
              </a:spcBef>
              <a:spcAft>
                <a:spcPts val="0"/>
              </a:spcAft>
              <a:buClr>
                <a:schemeClr val="dk2"/>
              </a:buClr>
              <a:buSzPts val="1800"/>
              <a:buFont typeface="Arial"/>
              <a:buChar char="•"/>
              <a:defRPr b="0" i="0" sz="1800" u="none" cap="none" strike="noStrike">
                <a:solidFill>
                  <a:schemeClr val="dk2"/>
                </a:solidFill>
                <a:latin typeface="Cabin"/>
                <a:ea typeface="Cabin"/>
                <a:cs typeface="Cabin"/>
                <a:sym typeface="Cabin"/>
              </a:defRPr>
            </a:lvl6pPr>
            <a:lvl7pPr lvl="6" marR="0" rtl="0" algn="l">
              <a:spcBef>
                <a:spcPts val="700"/>
              </a:spcBef>
              <a:spcAft>
                <a:spcPts val="0"/>
              </a:spcAft>
              <a:buClr>
                <a:schemeClr val="lt2"/>
              </a:buClr>
              <a:buSzPts val="2000"/>
              <a:buFont typeface="Arial"/>
              <a:buChar char="​"/>
              <a:defRPr b="0" i="0" sz="2000" u="none" cap="none" strike="noStrike">
                <a:solidFill>
                  <a:schemeClr val="accent3"/>
                </a:solidFill>
                <a:latin typeface="Cabin"/>
                <a:ea typeface="Cabin"/>
                <a:cs typeface="Cabin"/>
                <a:sym typeface="Cabin"/>
              </a:defRPr>
            </a:lvl7pPr>
            <a:lvl8pPr lvl="7" marR="0" rtl="0" algn="l">
              <a:spcBef>
                <a:spcPts val="700"/>
              </a:spcBef>
              <a:spcAft>
                <a:spcPts val="0"/>
              </a:spcAft>
              <a:buClr>
                <a:srgbClr val="E8112D"/>
              </a:buClr>
              <a:buSzPts val="1800"/>
              <a:buFont typeface="Arial"/>
              <a:buChar char="•"/>
              <a:defRPr b="0" i="0" sz="1800" u="none" cap="none" strike="noStrike">
                <a:solidFill>
                  <a:srgbClr val="E8112D"/>
                </a:solidFill>
                <a:latin typeface="Cabin"/>
                <a:ea typeface="Cabin"/>
                <a:cs typeface="Cabin"/>
                <a:sym typeface="Cabin"/>
              </a:defRPr>
            </a:lvl8pPr>
            <a:lvl9pPr lvl="8" marR="0" rtl="0" algn="l">
              <a:spcBef>
                <a:spcPts val="700"/>
              </a:spcBef>
              <a:spcAft>
                <a:spcPts val="700"/>
              </a:spcAft>
              <a:buClr>
                <a:srgbClr val="E8112D"/>
              </a:buClr>
              <a:buSzPts val="1800"/>
              <a:buFont typeface="Arial"/>
              <a:buChar char="•"/>
              <a:defRPr b="0" i="0" sz="1800" u="none" cap="none" strike="noStrike">
                <a:solidFill>
                  <a:srgbClr val="E8112D"/>
                </a:solidFill>
                <a:latin typeface="Cabin"/>
                <a:ea typeface="Cabin"/>
                <a:cs typeface="Cabin"/>
                <a:sym typeface="Cabin"/>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1" name="Shape 11"/>
        <p:cNvGrpSpPr/>
        <p:nvPr/>
      </p:nvGrpSpPr>
      <p:grpSpPr>
        <a:xfrm>
          <a:off x="0" y="0"/>
          <a:ext cx="0" cy="0"/>
          <a:chOff x="0" y="0"/>
          <a:chExt cx="0" cy="0"/>
        </a:xfrm>
      </p:grpSpPr>
      <p:sp>
        <p:nvSpPr>
          <p:cNvPr id="12" name="Google Shape;12;p3"/>
          <p:cNvSpPr txBox="1"/>
          <p:nvPr>
            <p:ph type="title"/>
          </p:nvPr>
        </p:nvSpPr>
        <p:spPr>
          <a:xfrm>
            <a:off x="502920" y="311256"/>
            <a:ext cx="9052560" cy="1295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3A75C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3"/>
          <p:cNvSpPr txBox="1"/>
          <p:nvPr>
            <p:ph idx="1" type="body"/>
          </p:nvPr>
        </p:nvSpPr>
        <p:spPr>
          <a:xfrm>
            <a:off x="502920" y="1813560"/>
            <a:ext cx="9052560" cy="5129425"/>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rgbClr val="00285F"/>
              </a:buClr>
              <a:buSzPts val="1800"/>
              <a:buChar char="•"/>
              <a:defRPr/>
            </a:lvl1pPr>
            <a:lvl2pPr indent="-342900" lvl="1" marL="914400" algn="l">
              <a:spcBef>
                <a:spcPts val="360"/>
              </a:spcBef>
              <a:spcAft>
                <a:spcPts val="0"/>
              </a:spcAft>
              <a:buClr>
                <a:srgbClr val="768692"/>
              </a:buClr>
              <a:buSzPts val="1800"/>
              <a:buChar char="–"/>
              <a:defRPr/>
            </a:lvl2pPr>
            <a:lvl3pPr indent="-342900" lvl="2" marL="1371600" algn="l">
              <a:spcBef>
                <a:spcPts val="360"/>
              </a:spcBef>
              <a:spcAft>
                <a:spcPts val="0"/>
              </a:spcAft>
              <a:buClr>
                <a:srgbClr val="768692"/>
              </a:buClr>
              <a:buSzPts val="1800"/>
              <a:buChar char="•"/>
              <a:defRPr/>
            </a:lvl3pPr>
            <a:lvl4pPr indent="-342900" lvl="3" marL="1828800" algn="l">
              <a:spcBef>
                <a:spcPts val="360"/>
              </a:spcBef>
              <a:spcAft>
                <a:spcPts val="0"/>
              </a:spcAft>
              <a:buClr>
                <a:srgbClr val="768692"/>
              </a:buClr>
              <a:buSzPts val="1800"/>
              <a:buChar char="–"/>
              <a:defRPr/>
            </a:lvl4pPr>
            <a:lvl5pPr indent="-342900" lvl="4" marL="2286000" algn="l">
              <a:spcBef>
                <a:spcPts val="360"/>
              </a:spcBef>
              <a:spcAft>
                <a:spcPts val="0"/>
              </a:spcAft>
              <a:buClr>
                <a:srgbClr val="768692"/>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4" name="Google Shape;14;p3"/>
          <p:cNvSpPr txBox="1"/>
          <p:nvPr>
            <p:ph idx="10" type="dt"/>
          </p:nvPr>
        </p:nvSpPr>
        <p:spPr>
          <a:xfrm>
            <a:off x="502920" y="7203864"/>
            <a:ext cx="2346960" cy="41380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 name="Google Shape;15;p3"/>
          <p:cNvSpPr txBox="1"/>
          <p:nvPr>
            <p:ph idx="11" type="ftr"/>
          </p:nvPr>
        </p:nvSpPr>
        <p:spPr>
          <a:xfrm>
            <a:off x="3436620" y="7203864"/>
            <a:ext cx="3185160" cy="41380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Google Shape;16;p3"/>
          <p:cNvSpPr txBox="1"/>
          <p:nvPr>
            <p:ph idx="12" type="sldNum"/>
          </p:nvPr>
        </p:nvSpPr>
        <p:spPr>
          <a:xfrm>
            <a:off x="7208520" y="7203864"/>
            <a:ext cx="2346960" cy="413808"/>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1pPr>
            <a:lvl2pPr indent="0" lvl="1" marL="0" marR="0" rtl="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2pPr>
            <a:lvl3pPr indent="0" lvl="2" marL="0" marR="0" rtl="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3pPr>
            <a:lvl4pPr indent="0" lvl="3" marL="0" marR="0" rtl="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4pPr>
            <a:lvl5pPr indent="0" lvl="4" marL="0" marR="0" rtl="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5pPr>
            <a:lvl6pPr indent="0" lvl="5" marL="0" marR="0" rtl="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6pPr>
            <a:lvl7pPr indent="0" lvl="6" marL="0" marR="0" rtl="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7pPr>
            <a:lvl8pPr indent="0" lvl="7" marL="0" marR="0" rtl="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8pPr>
            <a:lvl9pPr indent="0" lvl="8" marL="0" marR="0" rtl="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lide" showMasterSp="0">
  <p:cSld name="Blank Slide">
    <p:spTree>
      <p:nvGrpSpPr>
        <p:cNvPr id="17" name="Shape 17"/>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ext 1" showMasterSp="0">
  <p:cSld name="Title and Text 1">
    <p:bg>
      <p:bgPr>
        <a:solidFill>
          <a:schemeClr val="lt1"/>
        </a:solidFill>
      </p:bgPr>
    </p:bg>
    <p:spTree>
      <p:nvGrpSpPr>
        <p:cNvPr id="18" name="Shape 18"/>
        <p:cNvGrpSpPr/>
        <p:nvPr/>
      </p:nvGrpSpPr>
      <p:grpSpPr>
        <a:xfrm>
          <a:off x="0" y="0"/>
          <a:ext cx="0" cy="0"/>
          <a:chOff x="0" y="0"/>
          <a:chExt cx="0" cy="0"/>
        </a:xfrm>
      </p:grpSpPr>
      <p:sp>
        <p:nvSpPr>
          <p:cNvPr id="19" name="Google Shape;19;p5"/>
          <p:cNvSpPr txBox="1"/>
          <p:nvPr>
            <p:ph type="title"/>
          </p:nvPr>
        </p:nvSpPr>
        <p:spPr>
          <a:xfrm>
            <a:off x="561845" y="366812"/>
            <a:ext cx="8724024" cy="1143000"/>
          </a:xfrm>
          <a:prstGeom prst="rect">
            <a:avLst/>
          </a:prstGeom>
          <a:noFill/>
          <a:ln>
            <a:noFill/>
          </a:ln>
        </p:spPr>
        <p:txBody>
          <a:bodyPr anchorCtr="0" anchor="t" bIns="45700" lIns="91425" spcFirstLastPara="1" rIns="91425" wrap="square" tIns="45700">
            <a:noAutofit/>
          </a:bodyPr>
          <a:lstStyle>
            <a:lvl1pPr lvl="0" marR="0" algn="l">
              <a:lnSpc>
                <a:spcPct val="100000"/>
              </a:lnSpc>
              <a:spcBef>
                <a:spcPts val="0"/>
              </a:spcBef>
              <a:spcAft>
                <a:spcPts val="0"/>
              </a:spcAft>
              <a:buClr>
                <a:srgbClr val="000000"/>
              </a:buClr>
              <a:buSzPts val="1400"/>
              <a:buFont typeface="Arial"/>
              <a:buNone/>
              <a:defRPr b="1" i="0" sz="4800" u="none" cap="none" strike="noStrike">
                <a:solidFill>
                  <a:srgbClr val="A29CC0"/>
                </a:solidFill>
                <a:latin typeface="Century Gothic"/>
                <a:ea typeface="Century Gothic"/>
                <a:cs typeface="Century Gothic"/>
                <a:sym typeface="Century Gothic"/>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0" name="Google Shape;20;p5"/>
          <p:cNvSpPr txBox="1"/>
          <p:nvPr>
            <p:ph idx="1" type="body"/>
          </p:nvPr>
        </p:nvSpPr>
        <p:spPr>
          <a:xfrm>
            <a:off x="561845" y="2702611"/>
            <a:ext cx="8429755" cy="2590800"/>
          </a:xfrm>
          <a:prstGeom prst="rect">
            <a:avLst/>
          </a:prstGeom>
          <a:noFill/>
          <a:ln>
            <a:noFill/>
          </a:ln>
        </p:spPr>
        <p:txBody>
          <a:bodyPr anchorCtr="0" anchor="t" bIns="45700" lIns="91425" spcFirstLastPara="1" rIns="91425" wrap="square" tIns="45700">
            <a:noAutofit/>
          </a:bodyPr>
          <a:lstStyle>
            <a:lvl1pPr indent="-228600" lvl="0" marL="457200" marR="0" algn="l">
              <a:lnSpc>
                <a:spcPct val="100000"/>
              </a:lnSpc>
              <a:spcBef>
                <a:spcPts val="0"/>
              </a:spcBef>
              <a:spcAft>
                <a:spcPts val="0"/>
              </a:spcAft>
              <a:buClr>
                <a:srgbClr val="000000"/>
              </a:buClr>
              <a:buSzPts val="1400"/>
              <a:buFont typeface="Arial"/>
              <a:buNone/>
              <a:defRPr b="0" i="0" sz="2800" u="none" cap="none" strike="noStrike">
                <a:solidFill>
                  <a:schemeClr val="dk1"/>
                </a:solidFill>
                <a:latin typeface="Century Gothic"/>
                <a:ea typeface="Century Gothic"/>
                <a:cs typeface="Century Gothic"/>
                <a:sym typeface="Century Gothic"/>
              </a:defRPr>
            </a:lvl1pPr>
            <a:lvl2pPr indent="-228600" lvl="1" marL="914400" marR="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entury Gothic"/>
                <a:ea typeface="Century Gothic"/>
                <a:cs typeface="Century Gothic"/>
                <a:sym typeface="Century Gothic"/>
              </a:defRPr>
            </a:lvl2pPr>
            <a:lvl3pPr indent="-228600" lvl="2" marL="1371600" marR="0" algn="l">
              <a:lnSpc>
                <a:spcPct val="100000"/>
              </a:lnSpc>
              <a:spcBef>
                <a:spcPts val="0"/>
              </a:spcBef>
              <a:spcAft>
                <a:spcPts val="0"/>
              </a:spcAft>
              <a:buClr>
                <a:srgbClr val="000000"/>
              </a:buClr>
              <a:buSzPts val="1400"/>
              <a:buFont typeface="Arial"/>
              <a:buNone/>
              <a:defRPr b="0" i="0" sz="2000" u="none" cap="none" strike="noStrike">
                <a:solidFill>
                  <a:schemeClr val="dk1"/>
                </a:solidFill>
                <a:latin typeface="Century Gothic"/>
                <a:ea typeface="Century Gothic"/>
                <a:cs typeface="Century Gothic"/>
                <a:sym typeface="Century Gothic"/>
              </a:defRPr>
            </a:lvl3pPr>
            <a:lvl4pPr indent="-228600" lvl="3" marL="1828800"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indent="-228600" lvl="4" marL="2286000"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Poppins"/>
                <a:ea typeface="Poppins"/>
                <a:cs typeface="Poppins"/>
                <a:sym typeface="Poppins"/>
              </a:defRPr>
            </a:lvl5pPr>
            <a:lvl6pPr indent="-228600" lvl="5" marL="27432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21" name="Google Shape;21;p5"/>
          <p:cNvSpPr txBox="1"/>
          <p:nvPr>
            <p:ph idx="2" type="body"/>
          </p:nvPr>
        </p:nvSpPr>
        <p:spPr>
          <a:xfrm>
            <a:off x="561845" y="1091205"/>
            <a:ext cx="6629400" cy="837214"/>
          </a:xfrm>
          <a:prstGeom prst="rect">
            <a:avLst/>
          </a:prstGeom>
          <a:noFill/>
          <a:ln>
            <a:noFill/>
          </a:ln>
        </p:spPr>
        <p:txBody>
          <a:bodyPr anchorCtr="0" anchor="t" bIns="45700" lIns="91425" spcFirstLastPara="1" rIns="91425" wrap="square" tIns="45700">
            <a:noAutofit/>
          </a:bodyPr>
          <a:lstStyle>
            <a:lvl1pPr indent="-228600" lvl="0" marL="457200" marR="0" algn="l">
              <a:lnSpc>
                <a:spcPct val="100000"/>
              </a:lnSpc>
              <a:spcBef>
                <a:spcPts val="0"/>
              </a:spcBef>
              <a:spcAft>
                <a:spcPts val="0"/>
              </a:spcAft>
              <a:buClr>
                <a:srgbClr val="000000"/>
              </a:buClr>
              <a:buSzPts val="1400"/>
              <a:buFont typeface="Arial"/>
              <a:buNone/>
              <a:defRPr b="0" i="0" sz="4400" u="none" cap="none" strike="noStrike">
                <a:solidFill>
                  <a:srgbClr val="1E1860"/>
                </a:solidFill>
                <a:latin typeface="Century Gothic"/>
                <a:ea typeface="Century Gothic"/>
                <a:cs typeface="Century Gothic"/>
                <a:sym typeface="Century Gothic"/>
              </a:defRPr>
            </a:lvl1pPr>
            <a:lvl2pPr indent="-228600" lvl="1" marL="9144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22" name="Shape 22"/>
        <p:cNvGrpSpPr/>
        <p:nvPr/>
      </p:nvGrpSpPr>
      <p:grpSpPr>
        <a:xfrm>
          <a:off x="0" y="0"/>
          <a:ext cx="0" cy="0"/>
          <a:chOff x="0" y="0"/>
          <a:chExt cx="0" cy="0"/>
        </a:xfrm>
      </p:grpSpPr>
      <p:sp>
        <p:nvSpPr>
          <p:cNvPr id="23" name="Google Shape;23;p6"/>
          <p:cNvSpPr txBox="1"/>
          <p:nvPr>
            <p:ph type="ctrTitle"/>
          </p:nvPr>
        </p:nvSpPr>
        <p:spPr>
          <a:xfrm>
            <a:off x="754380" y="2414482"/>
            <a:ext cx="8549640" cy="166602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3A75C4"/>
              </a:buClr>
              <a:buSzPts val="4840"/>
              <a:buFont typeface="Calibri"/>
              <a:buNone/>
              <a:defRPr>
                <a:solidFill>
                  <a:srgbClr val="3A75C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6"/>
          <p:cNvSpPr txBox="1"/>
          <p:nvPr>
            <p:ph idx="1" type="subTitle"/>
          </p:nvPr>
        </p:nvSpPr>
        <p:spPr>
          <a:xfrm>
            <a:off x="1508760" y="4404360"/>
            <a:ext cx="7040880" cy="1986280"/>
          </a:xfrm>
          <a:prstGeom prst="rect">
            <a:avLst/>
          </a:prstGeom>
          <a:noFill/>
          <a:ln>
            <a:noFill/>
          </a:ln>
        </p:spPr>
        <p:txBody>
          <a:bodyPr anchorCtr="0" anchor="t" bIns="45700" lIns="91425" spcFirstLastPara="1" rIns="91425" wrap="square" tIns="45700">
            <a:noAutofit/>
          </a:bodyPr>
          <a:lstStyle>
            <a:lvl1pPr lvl="0" algn="ctr">
              <a:spcBef>
                <a:spcPts val="704"/>
              </a:spcBef>
              <a:spcAft>
                <a:spcPts val="0"/>
              </a:spcAft>
              <a:buClr>
                <a:srgbClr val="00285F"/>
              </a:buClr>
              <a:buSzPts val="3520"/>
              <a:buNone/>
              <a:defRPr>
                <a:solidFill>
                  <a:srgbClr val="00285F"/>
                </a:solidFill>
              </a:defRPr>
            </a:lvl1pPr>
            <a:lvl2pPr lvl="1" algn="ctr">
              <a:spcBef>
                <a:spcPts val="616"/>
              </a:spcBef>
              <a:spcAft>
                <a:spcPts val="0"/>
              </a:spcAft>
              <a:buClr>
                <a:srgbClr val="888888"/>
              </a:buClr>
              <a:buSzPts val="3080"/>
              <a:buNone/>
              <a:defRPr>
                <a:solidFill>
                  <a:srgbClr val="888888"/>
                </a:solidFill>
              </a:defRPr>
            </a:lvl2pPr>
            <a:lvl3pPr lvl="2" algn="ctr">
              <a:spcBef>
                <a:spcPts val="528"/>
              </a:spcBef>
              <a:spcAft>
                <a:spcPts val="0"/>
              </a:spcAft>
              <a:buClr>
                <a:srgbClr val="888888"/>
              </a:buClr>
              <a:buSzPts val="2640"/>
              <a:buNone/>
              <a:defRPr>
                <a:solidFill>
                  <a:srgbClr val="888888"/>
                </a:solidFill>
              </a:defRPr>
            </a:lvl3pPr>
            <a:lvl4pPr lvl="3" algn="ctr">
              <a:spcBef>
                <a:spcPts val="440"/>
              </a:spcBef>
              <a:spcAft>
                <a:spcPts val="0"/>
              </a:spcAft>
              <a:buClr>
                <a:srgbClr val="888888"/>
              </a:buClr>
              <a:buSzPts val="2200"/>
              <a:buNone/>
              <a:defRPr>
                <a:solidFill>
                  <a:srgbClr val="888888"/>
                </a:solidFill>
              </a:defRPr>
            </a:lvl4pPr>
            <a:lvl5pPr lvl="4" algn="ctr">
              <a:spcBef>
                <a:spcPts val="440"/>
              </a:spcBef>
              <a:spcAft>
                <a:spcPts val="0"/>
              </a:spcAft>
              <a:buClr>
                <a:srgbClr val="888888"/>
              </a:buClr>
              <a:buSzPts val="2200"/>
              <a:buNone/>
              <a:defRPr>
                <a:solidFill>
                  <a:srgbClr val="888888"/>
                </a:solidFill>
              </a:defRPr>
            </a:lvl5pPr>
            <a:lvl6pPr lvl="5" algn="ctr">
              <a:spcBef>
                <a:spcPts val="440"/>
              </a:spcBef>
              <a:spcAft>
                <a:spcPts val="0"/>
              </a:spcAft>
              <a:buClr>
                <a:srgbClr val="888888"/>
              </a:buClr>
              <a:buSzPts val="2200"/>
              <a:buNone/>
              <a:defRPr>
                <a:solidFill>
                  <a:srgbClr val="888888"/>
                </a:solidFill>
              </a:defRPr>
            </a:lvl6pPr>
            <a:lvl7pPr lvl="6" algn="ctr">
              <a:spcBef>
                <a:spcPts val="440"/>
              </a:spcBef>
              <a:spcAft>
                <a:spcPts val="0"/>
              </a:spcAft>
              <a:buClr>
                <a:srgbClr val="888888"/>
              </a:buClr>
              <a:buSzPts val="2200"/>
              <a:buNone/>
              <a:defRPr>
                <a:solidFill>
                  <a:srgbClr val="888888"/>
                </a:solidFill>
              </a:defRPr>
            </a:lvl7pPr>
            <a:lvl8pPr lvl="7" algn="ctr">
              <a:spcBef>
                <a:spcPts val="440"/>
              </a:spcBef>
              <a:spcAft>
                <a:spcPts val="0"/>
              </a:spcAft>
              <a:buClr>
                <a:srgbClr val="888888"/>
              </a:buClr>
              <a:buSzPts val="2200"/>
              <a:buNone/>
              <a:defRPr>
                <a:solidFill>
                  <a:srgbClr val="888888"/>
                </a:solidFill>
              </a:defRPr>
            </a:lvl8pPr>
            <a:lvl9pPr lvl="8" algn="ctr">
              <a:spcBef>
                <a:spcPts val="440"/>
              </a:spcBef>
              <a:spcAft>
                <a:spcPts val="0"/>
              </a:spcAft>
              <a:buClr>
                <a:srgbClr val="888888"/>
              </a:buClr>
              <a:buSzPts val="2200"/>
              <a:buNone/>
              <a:defRPr>
                <a:solidFill>
                  <a:srgbClr val="888888"/>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5" name="Shape 25"/>
        <p:cNvGrpSpPr/>
        <p:nvPr/>
      </p:nvGrpSpPr>
      <p:grpSpPr>
        <a:xfrm>
          <a:off x="0" y="0"/>
          <a:ext cx="0" cy="0"/>
          <a:chOff x="0" y="0"/>
          <a:chExt cx="0" cy="0"/>
        </a:xfrm>
      </p:grpSpPr>
      <p:sp>
        <p:nvSpPr>
          <p:cNvPr id="26" name="Google Shape;26;p7"/>
          <p:cNvSpPr txBox="1"/>
          <p:nvPr>
            <p:ph type="title"/>
          </p:nvPr>
        </p:nvSpPr>
        <p:spPr>
          <a:xfrm>
            <a:off x="794544" y="4994487"/>
            <a:ext cx="8549640" cy="154368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rgbClr val="3A75C4"/>
              </a:buClr>
              <a:buSzPts val="4400"/>
              <a:buFont typeface="Calibri"/>
              <a:buNone/>
              <a:defRPr b="1" sz="44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7"/>
          <p:cNvSpPr txBox="1"/>
          <p:nvPr>
            <p:ph idx="1" type="body"/>
          </p:nvPr>
        </p:nvSpPr>
        <p:spPr>
          <a:xfrm>
            <a:off x="794544" y="3294275"/>
            <a:ext cx="8549640" cy="1700212"/>
          </a:xfrm>
          <a:prstGeom prst="rect">
            <a:avLst/>
          </a:prstGeom>
          <a:noFill/>
          <a:ln>
            <a:noFill/>
          </a:ln>
        </p:spPr>
        <p:txBody>
          <a:bodyPr anchorCtr="0" anchor="b" bIns="45700" lIns="91425" spcFirstLastPara="1" rIns="91425" wrap="square" tIns="45700">
            <a:noAutofit/>
          </a:bodyPr>
          <a:lstStyle>
            <a:lvl1pPr indent="-228600" lvl="0" marL="457200" algn="l">
              <a:spcBef>
                <a:spcPts val="440"/>
              </a:spcBef>
              <a:spcAft>
                <a:spcPts val="0"/>
              </a:spcAft>
              <a:buClr>
                <a:srgbClr val="888888"/>
              </a:buClr>
              <a:buSzPts val="2200"/>
              <a:buNone/>
              <a:defRPr sz="2200">
                <a:solidFill>
                  <a:srgbClr val="888888"/>
                </a:solidFill>
              </a:defRPr>
            </a:lvl1pPr>
            <a:lvl2pPr indent="-228600" lvl="1" marL="914400" algn="l">
              <a:spcBef>
                <a:spcPts val="396"/>
              </a:spcBef>
              <a:spcAft>
                <a:spcPts val="0"/>
              </a:spcAft>
              <a:buClr>
                <a:srgbClr val="888888"/>
              </a:buClr>
              <a:buSzPts val="1980"/>
              <a:buNone/>
              <a:defRPr sz="1979">
                <a:solidFill>
                  <a:srgbClr val="888888"/>
                </a:solidFill>
              </a:defRPr>
            </a:lvl2pPr>
            <a:lvl3pPr indent="-228600" lvl="2" marL="1371600" algn="l">
              <a:spcBef>
                <a:spcPts val="352"/>
              </a:spcBef>
              <a:spcAft>
                <a:spcPts val="0"/>
              </a:spcAft>
              <a:buClr>
                <a:srgbClr val="888888"/>
              </a:buClr>
              <a:buSzPts val="1760"/>
              <a:buNone/>
              <a:defRPr sz="1760">
                <a:solidFill>
                  <a:srgbClr val="888888"/>
                </a:solidFill>
              </a:defRPr>
            </a:lvl3pPr>
            <a:lvl4pPr indent="-228600" lvl="3" marL="1828800" algn="l">
              <a:spcBef>
                <a:spcPts val="308"/>
              </a:spcBef>
              <a:spcAft>
                <a:spcPts val="0"/>
              </a:spcAft>
              <a:buClr>
                <a:srgbClr val="888888"/>
              </a:buClr>
              <a:buSzPts val="1540"/>
              <a:buNone/>
              <a:defRPr sz="1540">
                <a:solidFill>
                  <a:srgbClr val="888888"/>
                </a:solidFill>
              </a:defRPr>
            </a:lvl4pPr>
            <a:lvl5pPr indent="-228600" lvl="4" marL="2286000" algn="l">
              <a:spcBef>
                <a:spcPts val="308"/>
              </a:spcBef>
              <a:spcAft>
                <a:spcPts val="0"/>
              </a:spcAft>
              <a:buClr>
                <a:srgbClr val="888888"/>
              </a:buClr>
              <a:buSzPts val="1540"/>
              <a:buNone/>
              <a:defRPr sz="1540">
                <a:solidFill>
                  <a:srgbClr val="888888"/>
                </a:solidFill>
              </a:defRPr>
            </a:lvl5pPr>
            <a:lvl6pPr indent="-228600" lvl="5" marL="2743200" algn="l">
              <a:spcBef>
                <a:spcPts val="308"/>
              </a:spcBef>
              <a:spcAft>
                <a:spcPts val="0"/>
              </a:spcAft>
              <a:buClr>
                <a:srgbClr val="888888"/>
              </a:buClr>
              <a:buSzPts val="1540"/>
              <a:buNone/>
              <a:defRPr sz="1540">
                <a:solidFill>
                  <a:srgbClr val="888888"/>
                </a:solidFill>
              </a:defRPr>
            </a:lvl6pPr>
            <a:lvl7pPr indent="-228600" lvl="6" marL="3200400" algn="l">
              <a:spcBef>
                <a:spcPts val="308"/>
              </a:spcBef>
              <a:spcAft>
                <a:spcPts val="0"/>
              </a:spcAft>
              <a:buClr>
                <a:srgbClr val="888888"/>
              </a:buClr>
              <a:buSzPts val="1540"/>
              <a:buNone/>
              <a:defRPr sz="1540">
                <a:solidFill>
                  <a:srgbClr val="888888"/>
                </a:solidFill>
              </a:defRPr>
            </a:lvl7pPr>
            <a:lvl8pPr indent="-228600" lvl="7" marL="3657600" algn="l">
              <a:spcBef>
                <a:spcPts val="308"/>
              </a:spcBef>
              <a:spcAft>
                <a:spcPts val="0"/>
              </a:spcAft>
              <a:buClr>
                <a:srgbClr val="888888"/>
              </a:buClr>
              <a:buSzPts val="1540"/>
              <a:buNone/>
              <a:defRPr sz="1540">
                <a:solidFill>
                  <a:srgbClr val="888888"/>
                </a:solidFill>
              </a:defRPr>
            </a:lvl8pPr>
            <a:lvl9pPr indent="-228600" lvl="8" marL="4114800" algn="l">
              <a:spcBef>
                <a:spcPts val="308"/>
              </a:spcBef>
              <a:spcAft>
                <a:spcPts val="0"/>
              </a:spcAft>
              <a:buClr>
                <a:srgbClr val="888888"/>
              </a:buClr>
              <a:buSzPts val="1540"/>
              <a:buNone/>
              <a:defRPr sz="1540">
                <a:solidFill>
                  <a:srgbClr val="888888"/>
                </a:solidFil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8" name="Shape 28"/>
        <p:cNvGrpSpPr/>
        <p:nvPr/>
      </p:nvGrpSpPr>
      <p:grpSpPr>
        <a:xfrm>
          <a:off x="0" y="0"/>
          <a:ext cx="0" cy="0"/>
          <a:chOff x="0" y="0"/>
          <a:chExt cx="0" cy="0"/>
        </a:xfrm>
      </p:grpSpPr>
      <p:sp>
        <p:nvSpPr>
          <p:cNvPr id="29" name="Google Shape;29;p8"/>
          <p:cNvSpPr txBox="1"/>
          <p:nvPr>
            <p:ph type="title"/>
          </p:nvPr>
        </p:nvSpPr>
        <p:spPr>
          <a:xfrm>
            <a:off x="502920" y="311256"/>
            <a:ext cx="9052560" cy="1295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3A75C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8"/>
          <p:cNvSpPr txBox="1"/>
          <p:nvPr>
            <p:ph idx="1" type="body"/>
          </p:nvPr>
        </p:nvSpPr>
        <p:spPr>
          <a:xfrm>
            <a:off x="0" y="2936240"/>
            <a:ext cx="1424940" cy="1502305"/>
          </a:xfrm>
          <a:prstGeom prst="rect">
            <a:avLst/>
          </a:prstGeom>
          <a:noFill/>
          <a:ln>
            <a:noFill/>
          </a:ln>
        </p:spPr>
        <p:txBody>
          <a:bodyPr anchorCtr="0" anchor="t" bIns="45700" lIns="91425" spcFirstLastPara="1" rIns="91425" wrap="square" tIns="45700">
            <a:noAutofit/>
          </a:bodyPr>
          <a:lstStyle>
            <a:lvl1pPr indent="-424180" lvl="0" marL="457200" algn="l">
              <a:spcBef>
                <a:spcPts val="616"/>
              </a:spcBef>
              <a:spcAft>
                <a:spcPts val="0"/>
              </a:spcAft>
              <a:buClr>
                <a:srgbClr val="00285F"/>
              </a:buClr>
              <a:buSzPts val="3080"/>
              <a:buChar char="•"/>
              <a:defRPr sz="3080"/>
            </a:lvl1pPr>
            <a:lvl2pPr indent="-396240" lvl="1" marL="914400" algn="l">
              <a:spcBef>
                <a:spcPts val="528"/>
              </a:spcBef>
              <a:spcAft>
                <a:spcPts val="0"/>
              </a:spcAft>
              <a:buClr>
                <a:srgbClr val="768692"/>
              </a:buClr>
              <a:buSzPts val="2640"/>
              <a:buChar char="–"/>
              <a:defRPr sz="2640"/>
            </a:lvl2pPr>
            <a:lvl3pPr indent="-368300" lvl="2" marL="1371600" algn="l">
              <a:spcBef>
                <a:spcPts val="440"/>
              </a:spcBef>
              <a:spcAft>
                <a:spcPts val="0"/>
              </a:spcAft>
              <a:buClr>
                <a:srgbClr val="768692"/>
              </a:buClr>
              <a:buSzPts val="2200"/>
              <a:buChar char="•"/>
              <a:defRPr sz="2200"/>
            </a:lvl3pPr>
            <a:lvl4pPr indent="-354330" lvl="3" marL="1828800" algn="l">
              <a:spcBef>
                <a:spcPts val="396"/>
              </a:spcBef>
              <a:spcAft>
                <a:spcPts val="0"/>
              </a:spcAft>
              <a:buClr>
                <a:srgbClr val="768692"/>
              </a:buClr>
              <a:buSzPts val="1980"/>
              <a:buChar char="–"/>
              <a:defRPr sz="1979"/>
            </a:lvl4pPr>
            <a:lvl5pPr indent="-354329" lvl="4" marL="2286000" algn="l">
              <a:spcBef>
                <a:spcPts val="396"/>
              </a:spcBef>
              <a:spcAft>
                <a:spcPts val="0"/>
              </a:spcAft>
              <a:buClr>
                <a:srgbClr val="768692"/>
              </a:buClr>
              <a:buSzPts val="1980"/>
              <a:buChar char="»"/>
              <a:defRPr sz="1979"/>
            </a:lvl5pPr>
            <a:lvl6pPr indent="-354329" lvl="5" marL="2743200" algn="l">
              <a:spcBef>
                <a:spcPts val="396"/>
              </a:spcBef>
              <a:spcAft>
                <a:spcPts val="0"/>
              </a:spcAft>
              <a:buClr>
                <a:schemeClr val="dk1"/>
              </a:buClr>
              <a:buSzPts val="1980"/>
              <a:buChar char="•"/>
              <a:defRPr sz="1979"/>
            </a:lvl6pPr>
            <a:lvl7pPr indent="-354329" lvl="6" marL="3200400" algn="l">
              <a:spcBef>
                <a:spcPts val="396"/>
              </a:spcBef>
              <a:spcAft>
                <a:spcPts val="0"/>
              </a:spcAft>
              <a:buClr>
                <a:schemeClr val="dk1"/>
              </a:buClr>
              <a:buSzPts val="1980"/>
              <a:buChar char="•"/>
              <a:defRPr sz="1979"/>
            </a:lvl7pPr>
            <a:lvl8pPr indent="-354329" lvl="7" marL="3657600" algn="l">
              <a:spcBef>
                <a:spcPts val="396"/>
              </a:spcBef>
              <a:spcAft>
                <a:spcPts val="0"/>
              </a:spcAft>
              <a:buClr>
                <a:schemeClr val="dk1"/>
              </a:buClr>
              <a:buSzPts val="1980"/>
              <a:buChar char="•"/>
              <a:defRPr sz="1979"/>
            </a:lvl8pPr>
            <a:lvl9pPr indent="-354329" lvl="8" marL="4114800" algn="l">
              <a:spcBef>
                <a:spcPts val="396"/>
              </a:spcBef>
              <a:spcAft>
                <a:spcPts val="0"/>
              </a:spcAft>
              <a:buClr>
                <a:schemeClr val="dk1"/>
              </a:buClr>
              <a:buSzPts val="1980"/>
              <a:buChar char="•"/>
              <a:defRPr sz="1979"/>
            </a:lvl9pPr>
          </a:lstStyle>
          <a:p/>
        </p:txBody>
      </p:sp>
      <p:sp>
        <p:nvSpPr>
          <p:cNvPr id="31" name="Google Shape;31;p8"/>
          <p:cNvSpPr txBox="1"/>
          <p:nvPr>
            <p:ph idx="2" type="body"/>
          </p:nvPr>
        </p:nvSpPr>
        <p:spPr>
          <a:xfrm>
            <a:off x="8717280" y="3799840"/>
            <a:ext cx="1341120" cy="1243225"/>
          </a:xfrm>
          <a:prstGeom prst="rect">
            <a:avLst/>
          </a:prstGeom>
          <a:noFill/>
          <a:ln>
            <a:noFill/>
          </a:ln>
        </p:spPr>
        <p:txBody>
          <a:bodyPr anchorCtr="0" anchor="t" bIns="45700" lIns="91425" spcFirstLastPara="1" rIns="91425" wrap="square" tIns="45700">
            <a:noAutofit/>
          </a:bodyPr>
          <a:lstStyle>
            <a:lvl1pPr indent="-424180" lvl="0" marL="457200" algn="l">
              <a:spcBef>
                <a:spcPts val="616"/>
              </a:spcBef>
              <a:spcAft>
                <a:spcPts val="0"/>
              </a:spcAft>
              <a:buClr>
                <a:srgbClr val="00285F"/>
              </a:buClr>
              <a:buSzPts val="3080"/>
              <a:buChar char="•"/>
              <a:defRPr sz="3080"/>
            </a:lvl1pPr>
            <a:lvl2pPr indent="-396240" lvl="1" marL="914400" algn="l">
              <a:spcBef>
                <a:spcPts val="528"/>
              </a:spcBef>
              <a:spcAft>
                <a:spcPts val="0"/>
              </a:spcAft>
              <a:buClr>
                <a:srgbClr val="768692"/>
              </a:buClr>
              <a:buSzPts val="2640"/>
              <a:buChar char="–"/>
              <a:defRPr sz="2640"/>
            </a:lvl2pPr>
            <a:lvl3pPr indent="-368300" lvl="2" marL="1371600" algn="l">
              <a:spcBef>
                <a:spcPts val="440"/>
              </a:spcBef>
              <a:spcAft>
                <a:spcPts val="0"/>
              </a:spcAft>
              <a:buClr>
                <a:srgbClr val="768692"/>
              </a:buClr>
              <a:buSzPts val="2200"/>
              <a:buChar char="•"/>
              <a:defRPr sz="2200"/>
            </a:lvl3pPr>
            <a:lvl4pPr indent="-354330" lvl="3" marL="1828800" algn="l">
              <a:spcBef>
                <a:spcPts val="396"/>
              </a:spcBef>
              <a:spcAft>
                <a:spcPts val="0"/>
              </a:spcAft>
              <a:buClr>
                <a:srgbClr val="768692"/>
              </a:buClr>
              <a:buSzPts val="1980"/>
              <a:buChar char="–"/>
              <a:defRPr sz="1979"/>
            </a:lvl4pPr>
            <a:lvl5pPr indent="-354329" lvl="4" marL="2286000" algn="l">
              <a:spcBef>
                <a:spcPts val="396"/>
              </a:spcBef>
              <a:spcAft>
                <a:spcPts val="0"/>
              </a:spcAft>
              <a:buClr>
                <a:srgbClr val="768692"/>
              </a:buClr>
              <a:buSzPts val="1980"/>
              <a:buChar char="»"/>
              <a:defRPr sz="1979"/>
            </a:lvl5pPr>
            <a:lvl6pPr indent="-354329" lvl="5" marL="2743200" algn="l">
              <a:spcBef>
                <a:spcPts val="396"/>
              </a:spcBef>
              <a:spcAft>
                <a:spcPts val="0"/>
              </a:spcAft>
              <a:buClr>
                <a:schemeClr val="dk1"/>
              </a:buClr>
              <a:buSzPts val="1980"/>
              <a:buChar char="•"/>
              <a:defRPr sz="1979"/>
            </a:lvl6pPr>
            <a:lvl7pPr indent="-354329" lvl="6" marL="3200400" algn="l">
              <a:spcBef>
                <a:spcPts val="396"/>
              </a:spcBef>
              <a:spcAft>
                <a:spcPts val="0"/>
              </a:spcAft>
              <a:buClr>
                <a:schemeClr val="dk1"/>
              </a:buClr>
              <a:buSzPts val="1980"/>
              <a:buChar char="•"/>
              <a:defRPr sz="1979"/>
            </a:lvl7pPr>
            <a:lvl8pPr indent="-354329" lvl="7" marL="3657600" algn="l">
              <a:spcBef>
                <a:spcPts val="396"/>
              </a:spcBef>
              <a:spcAft>
                <a:spcPts val="0"/>
              </a:spcAft>
              <a:buClr>
                <a:schemeClr val="dk1"/>
              </a:buClr>
              <a:buSzPts val="1980"/>
              <a:buChar char="•"/>
              <a:defRPr sz="1979"/>
            </a:lvl8pPr>
            <a:lvl9pPr indent="-354329" lvl="8" marL="4114800" algn="l">
              <a:spcBef>
                <a:spcPts val="396"/>
              </a:spcBef>
              <a:spcAft>
                <a:spcPts val="0"/>
              </a:spcAft>
              <a:buClr>
                <a:schemeClr val="dk1"/>
              </a:buClr>
              <a:buSzPts val="1980"/>
              <a:buChar char="•"/>
              <a:defRPr sz="1979"/>
            </a:lvl9pPr>
          </a:lstStyle>
          <a:p/>
        </p:txBody>
      </p:sp>
      <p:pic>
        <p:nvPicPr>
          <p:cNvPr id="32" name="Google Shape;32;p8"/>
          <p:cNvPicPr preferRelativeResize="0"/>
          <p:nvPr/>
        </p:nvPicPr>
        <p:blipFill rotWithShape="1">
          <a:blip r:embed="rId2">
            <a:alphaModFix/>
          </a:blip>
          <a:srcRect b="0" l="0" r="0" t="0"/>
          <a:stretch/>
        </p:blipFill>
        <p:spPr>
          <a:xfrm>
            <a:off x="1676400" y="1583267"/>
            <a:ext cx="6705600" cy="460586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33" name="Shape 33"/>
        <p:cNvGrpSpPr/>
        <p:nvPr/>
      </p:nvGrpSpPr>
      <p:grpSpPr>
        <a:xfrm>
          <a:off x="0" y="0"/>
          <a:ext cx="0" cy="0"/>
          <a:chOff x="0" y="0"/>
          <a:chExt cx="0" cy="0"/>
        </a:xfrm>
      </p:grpSpPr>
      <p:sp>
        <p:nvSpPr>
          <p:cNvPr id="34" name="Google Shape;34;p9"/>
          <p:cNvSpPr txBox="1"/>
          <p:nvPr>
            <p:ph type="title"/>
          </p:nvPr>
        </p:nvSpPr>
        <p:spPr>
          <a:xfrm>
            <a:off x="502920" y="311256"/>
            <a:ext cx="9052560" cy="1295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3A75C4"/>
              </a:buClr>
              <a:buSzPts val="484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9"/>
          <p:cNvSpPr txBox="1"/>
          <p:nvPr>
            <p:ph idx="1" type="body"/>
          </p:nvPr>
        </p:nvSpPr>
        <p:spPr>
          <a:xfrm>
            <a:off x="502920" y="1739795"/>
            <a:ext cx="4444207" cy="725064"/>
          </a:xfrm>
          <a:prstGeom prst="rect">
            <a:avLst/>
          </a:prstGeom>
          <a:noFill/>
          <a:ln>
            <a:noFill/>
          </a:ln>
        </p:spPr>
        <p:txBody>
          <a:bodyPr anchorCtr="0" anchor="b" bIns="45700" lIns="91425" spcFirstLastPara="1" rIns="91425" wrap="square" tIns="45700">
            <a:noAutofit/>
          </a:bodyPr>
          <a:lstStyle>
            <a:lvl1pPr indent="-228600" lvl="0" marL="457200" algn="l">
              <a:spcBef>
                <a:spcPts val="528"/>
              </a:spcBef>
              <a:spcAft>
                <a:spcPts val="0"/>
              </a:spcAft>
              <a:buClr>
                <a:srgbClr val="00285F"/>
              </a:buClr>
              <a:buSzPts val="2640"/>
              <a:buNone/>
              <a:defRPr b="1" sz="2640"/>
            </a:lvl1pPr>
            <a:lvl2pPr indent="-228600" lvl="1" marL="914400" algn="l">
              <a:spcBef>
                <a:spcPts val="440"/>
              </a:spcBef>
              <a:spcAft>
                <a:spcPts val="0"/>
              </a:spcAft>
              <a:buClr>
                <a:srgbClr val="768692"/>
              </a:buClr>
              <a:buSzPts val="2200"/>
              <a:buNone/>
              <a:defRPr b="1" sz="2200"/>
            </a:lvl2pPr>
            <a:lvl3pPr indent="-228600" lvl="2" marL="1371600" algn="l">
              <a:spcBef>
                <a:spcPts val="396"/>
              </a:spcBef>
              <a:spcAft>
                <a:spcPts val="0"/>
              </a:spcAft>
              <a:buClr>
                <a:srgbClr val="768692"/>
              </a:buClr>
              <a:buSzPts val="1980"/>
              <a:buNone/>
              <a:defRPr b="1" sz="1979"/>
            </a:lvl3pPr>
            <a:lvl4pPr indent="-228600" lvl="3" marL="1828800" algn="l">
              <a:spcBef>
                <a:spcPts val="352"/>
              </a:spcBef>
              <a:spcAft>
                <a:spcPts val="0"/>
              </a:spcAft>
              <a:buClr>
                <a:srgbClr val="768692"/>
              </a:buClr>
              <a:buSzPts val="1760"/>
              <a:buNone/>
              <a:defRPr b="1" sz="1760"/>
            </a:lvl4pPr>
            <a:lvl5pPr indent="-228600" lvl="4" marL="2286000" algn="l">
              <a:spcBef>
                <a:spcPts val="352"/>
              </a:spcBef>
              <a:spcAft>
                <a:spcPts val="0"/>
              </a:spcAft>
              <a:buClr>
                <a:srgbClr val="768692"/>
              </a:buClr>
              <a:buSzPts val="1760"/>
              <a:buNone/>
              <a:defRPr b="1" sz="1760"/>
            </a:lvl5pPr>
            <a:lvl6pPr indent="-228600" lvl="5" marL="2743200" algn="l">
              <a:spcBef>
                <a:spcPts val="352"/>
              </a:spcBef>
              <a:spcAft>
                <a:spcPts val="0"/>
              </a:spcAft>
              <a:buClr>
                <a:schemeClr val="dk1"/>
              </a:buClr>
              <a:buSzPts val="1760"/>
              <a:buNone/>
              <a:defRPr b="1" sz="1760"/>
            </a:lvl6pPr>
            <a:lvl7pPr indent="-228600" lvl="6" marL="3200400" algn="l">
              <a:spcBef>
                <a:spcPts val="352"/>
              </a:spcBef>
              <a:spcAft>
                <a:spcPts val="0"/>
              </a:spcAft>
              <a:buClr>
                <a:schemeClr val="dk1"/>
              </a:buClr>
              <a:buSzPts val="1760"/>
              <a:buNone/>
              <a:defRPr b="1" sz="1760"/>
            </a:lvl7pPr>
            <a:lvl8pPr indent="-228600" lvl="7" marL="3657600" algn="l">
              <a:spcBef>
                <a:spcPts val="352"/>
              </a:spcBef>
              <a:spcAft>
                <a:spcPts val="0"/>
              </a:spcAft>
              <a:buClr>
                <a:schemeClr val="dk1"/>
              </a:buClr>
              <a:buSzPts val="1760"/>
              <a:buNone/>
              <a:defRPr b="1" sz="1760"/>
            </a:lvl8pPr>
            <a:lvl9pPr indent="-228600" lvl="8" marL="4114800" algn="l">
              <a:spcBef>
                <a:spcPts val="352"/>
              </a:spcBef>
              <a:spcAft>
                <a:spcPts val="0"/>
              </a:spcAft>
              <a:buClr>
                <a:schemeClr val="dk1"/>
              </a:buClr>
              <a:buSzPts val="1760"/>
              <a:buNone/>
              <a:defRPr b="1" sz="1760"/>
            </a:lvl9pPr>
          </a:lstStyle>
          <a:p/>
        </p:txBody>
      </p:sp>
      <p:sp>
        <p:nvSpPr>
          <p:cNvPr id="36" name="Google Shape;36;p9"/>
          <p:cNvSpPr txBox="1"/>
          <p:nvPr>
            <p:ph idx="2" type="body"/>
          </p:nvPr>
        </p:nvSpPr>
        <p:spPr>
          <a:xfrm>
            <a:off x="502920" y="2464859"/>
            <a:ext cx="4444207" cy="4478126"/>
          </a:xfrm>
          <a:prstGeom prst="rect">
            <a:avLst/>
          </a:prstGeom>
          <a:noFill/>
          <a:ln>
            <a:noFill/>
          </a:ln>
        </p:spPr>
        <p:txBody>
          <a:bodyPr anchorCtr="0" anchor="t" bIns="45700" lIns="91425" spcFirstLastPara="1" rIns="91425" wrap="square" tIns="45700">
            <a:noAutofit/>
          </a:bodyPr>
          <a:lstStyle>
            <a:lvl1pPr indent="-396240" lvl="0" marL="457200" algn="l">
              <a:spcBef>
                <a:spcPts val="528"/>
              </a:spcBef>
              <a:spcAft>
                <a:spcPts val="0"/>
              </a:spcAft>
              <a:buClr>
                <a:srgbClr val="00285F"/>
              </a:buClr>
              <a:buSzPts val="2640"/>
              <a:buChar char="•"/>
              <a:defRPr sz="2640"/>
            </a:lvl1pPr>
            <a:lvl2pPr indent="-368300" lvl="1" marL="914400" algn="l">
              <a:spcBef>
                <a:spcPts val="440"/>
              </a:spcBef>
              <a:spcAft>
                <a:spcPts val="0"/>
              </a:spcAft>
              <a:buClr>
                <a:srgbClr val="768692"/>
              </a:buClr>
              <a:buSzPts val="2200"/>
              <a:buChar char="–"/>
              <a:defRPr sz="2200"/>
            </a:lvl2pPr>
            <a:lvl3pPr indent="-354330" lvl="2" marL="1371600" algn="l">
              <a:spcBef>
                <a:spcPts val="396"/>
              </a:spcBef>
              <a:spcAft>
                <a:spcPts val="0"/>
              </a:spcAft>
              <a:buClr>
                <a:srgbClr val="768692"/>
              </a:buClr>
              <a:buSzPts val="1980"/>
              <a:buChar char="•"/>
              <a:defRPr sz="1979"/>
            </a:lvl3pPr>
            <a:lvl4pPr indent="-340360" lvl="3" marL="1828800" algn="l">
              <a:spcBef>
                <a:spcPts val="352"/>
              </a:spcBef>
              <a:spcAft>
                <a:spcPts val="0"/>
              </a:spcAft>
              <a:buClr>
                <a:srgbClr val="768692"/>
              </a:buClr>
              <a:buSzPts val="1760"/>
              <a:buChar char="–"/>
              <a:defRPr sz="1760"/>
            </a:lvl4pPr>
            <a:lvl5pPr indent="-340360" lvl="4" marL="2286000" algn="l">
              <a:spcBef>
                <a:spcPts val="352"/>
              </a:spcBef>
              <a:spcAft>
                <a:spcPts val="0"/>
              </a:spcAft>
              <a:buClr>
                <a:srgbClr val="768692"/>
              </a:buClr>
              <a:buSzPts val="1760"/>
              <a:buChar char="»"/>
              <a:defRPr sz="1760"/>
            </a:lvl5pPr>
            <a:lvl6pPr indent="-340360" lvl="5" marL="2743200" algn="l">
              <a:spcBef>
                <a:spcPts val="352"/>
              </a:spcBef>
              <a:spcAft>
                <a:spcPts val="0"/>
              </a:spcAft>
              <a:buClr>
                <a:schemeClr val="dk1"/>
              </a:buClr>
              <a:buSzPts val="1760"/>
              <a:buChar char="•"/>
              <a:defRPr sz="1760"/>
            </a:lvl6pPr>
            <a:lvl7pPr indent="-340360" lvl="6" marL="3200400" algn="l">
              <a:spcBef>
                <a:spcPts val="352"/>
              </a:spcBef>
              <a:spcAft>
                <a:spcPts val="0"/>
              </a:spcAft>
              <a:buClr>
                <a:schemeClr val="dk1"/>
              </a:buClr>
              <a:buSzPts val="1760"/>
              <a:buChar char="•"/>
              <a:defRPr sz="1760"/>
            </a:lvl7pPr>
            <a:lvl8pPr indent="-340359" lvl="7" marL="3657600" algn="l">
              <a:spcBef>
                <a:spcPts val="352"/>
              </a:spcBef>
              <a:spcAft>
                <a:spcPts val="0"/>
              </a:spcAft>
              <a:buClr>
                <a:schemeClr val="dk1"/>
              </a:buClr>
              <a:buSzPts val="1760"/>
              <a:buChar char="•"/>
              <a:defRPr sz="1760"/>
            </a:lvl8pPr>
            <a:lvl9pPr indent="-340359" lvl="8" marL="4114800" algn="l">
              <a:spcBef>
                <a:spcPts val="352"/>
              </a:spcBef>
              <a:spcAft>
                <a:spcPts val="0"/>
              </a:spcAft>
              <a:buClr>
                <a:schemeClr val="dk1"/>
              </a:buClr>
              <a:buSzPts val="1760"/>
              <a:buChar char="•"/>
              <a:defRPr sz="1760"/>
            </a:lvl9pPr>
          </a:lstStyle>
          <a:p/>
        </p:txBody>
      </p:sp>
      <p:sp>
        <p:nvSpPr>
          <p:cNvPr id="37" name="Google Shape;37;p9"/>
          <p:cNvSpPr txBox="1"/>
          <p:nvPr>
            <p:ph idx="3" type="body"/>
          </p:nvPr>
        </p:nvSpPr>
        <p:spPr>
          <a:xfrm>
            <a:off x="5109528" y="1739795"/>
            <a:ext cx="4445953" cy="725064"/>
          </a:xfrm>
          <a:prstGeom prst="rect">
            <a:avLst/>
          </a:prstGeom>
          <a:noFill/>
          <a:ln>
            <a:noFill/>
          </a:ln>
        </p:spPr>
        <p:txBody>
          <a:bodyPr anchorCtr="0" anchor="b" bIns="45700" lIns="91425" spcFirstLastPara="1" rIns="91425" wrap="square" tIns="45700">
            <a:noAutofit/>
          </a:bodyPr>
          <a:lstStyle>
            <a:lvl1pPr indent="-228600" lvl="0" marL="457200" algn="l">
              <a:spcBef>
                <a:spcPts val="528"/>
              </a:spcBef>
              <a:spcAft>
                <a:spcPts val="0"/>
              </a:spcAft>
              <a:buClr>
                <a:srgbClr val="00285F"/>
              </a:buClr>
              <a:buSzPts val="2640"/>
              <a:buNone/>
              <a:defRPr b="1" sz="2640"/>
            </a:lvl1pPr>
            <a:lvl2pPr indent="-228600" lvl="1" marL="914400" algn="l">
              <a:spcBef>
                <a:spcPts val="440"/>
              </a:spcBef>
              <a:spcAft>
                <a:spcPts val="0"/>
              </a:spcAft>
              <a:buClr>
                <a:srgbClr val="768692"/>
              </a:buClr>
              <a:buSzPts val="2200"/>
              <a:buNone/>
              <a:defRPr b="1" sz="2200"/>
            </a:lvl2pPr>
            <a:lvl3pPr indent="-228600" lvl="2" marL="1371600" algn="l">
              <a:spcBef>
                <a:spcPts val="396"/>
              </a:spcBef>
              <a:spcAft>
                <a:spcPts val="0"/>
              </a:spcAft>
              <a:buClr>
                <a:srgbClr val="768692"/>
              </a:buClr>
              <a:buSzPts val="1980"/>
              <a:buNone/>
              <a:defRPr b="1" sz="1979"/>
            </a:lvl3pPr>
            <a:lvl4pPr indent="-228600" lvl="3" marL="1828800" algn="l">
              <a:spcBef>
                <a:spcPts val="352"/>
              </a:spcBef>
              <a:spcAft>
                <a:spcPts val="0"/>
              </a:spcAft>
              <a:buClr>
                <a:srgbClr val="768692"/>
              </a:buClr>
              <a:buSzPts val="1760"/>
              <a:buNone/>
              <a:defRPr b="1" sz="1760"/>
            </a:lvl4pPr>
            <a:lvl5pPr indent="-228600" lvl="4" marL="2286000" algn="l">
              <a:spcBef>
                <a:spcPts val="352"/>
              </a:spcBef>
              <a:spcAft>
                <a:spcPts val="0"/>
              </a:spcAft>
              <a:buClr>
                <a:srgbClr val="768692"/>
              </a:buClr>
              <a:buSzPts val="1760"/>
              <a:buNone/>
              <a:defRPr b="1" sz="1760"/>
            </a:lvl5pPr>
            <a:lvl6pPr indent="-228600" lvl="5" marL="2743200" algn="l">
              <a:spcBef>
                <a:spcPts val="352"/>
              </a:spcBef>
              <a:spcAft>
                <a:spcPts val="0"/>
              </a:spcAft>
              <a:buClr>
                <a:schemeClr val="dk1"/>
              </a:buClr>
              <a:buSzPts val="1760"/>
              <a:buNone/>
              <a:defRPr b="1" sz="1760"/>
            </a:lvl6pPr>
            <a:lvl7pPr indent="-228600" lvl="6" marL="3200400" algn="l">
              <a:spcBef>
                <a:spcPts val="352"/>
              </a:spcBef>
              <a:spcAft>
                <a:spcPts val="0"/>
              </a:spcAft>
              <a:buClr>
                <a:schemeClr val="dk1"/>
              </a:buClr>
              <a:buSzPts val="1760"/>
              <a:buNone/>
              <a:defRPr b="1" sz="1760"/>
            </a:lvl7pPr>
            <a:lvl8pPr indent="-228600" lvl="7" marL="3657600" algn="l">
              <a:spcBef>
                <a:spcPts val="352"/>
              </a:spcBef>
              <a:spcAft>
                <a:spcPts val="0"/>
              </a:spcAft>
              <a:buClr>
                <a:schemeClr val="dk1"/>
              </a:buClr>
              <a:buSzPts val="1760"/>
              <a:buNone/>
              <a:defRPr b="1" sz="1760"/>
            </a:lvl8pPr>
            <a:lvl9pPr indent="-228600" lvl="8" marL="4114800" algn="l">
              <a:spcBef>
                <a:spcPts val="352"/>
              </a:spcBef>
              <a:spcAft>
                <a:spcPts val="0"/>
              </a:spcAft>
              <a:buClr>
                <a:schemeClr val="dk1"/>
              </a:buClr>
              <a:buSzPts val="1760"/>
              <a:buNone/>
              <a:defRPr b="1" sz="1760"/>
            </a:lvl9pPr>
          </a:lstStyle>
          <a:p/>
        </p:txBody>
      </p:sp>
      <p:sp>
        <p:nvSpPr>
          <p:cNvPr id="38" name="Google Shape;38;p9"/>
          <p:cNvSpPr txBox="1"/>
          <p:nvPr>
            <p:ph idx="4" type="body"/>
          </p:nvPr>
        </p:nvSpPr>
        <p:spPr>
          <a:xfrm>
            <a:off x="5109528" y="2464859"/>
            <a:ext cx="4445953" cy="4478126"/>
          </a:xfrm>
          <a:prstGeom prst="rect">
            <a:avLst/>
          </a:prstGeom>
          <a:noFill/>
          <a:ln>
            <a:noFill/>
          </a:ln>
        </p:spPr>
        <p:txBody>
          <a:bodyPr anchorCtr="0" anchor="t" bIns="45700" lIns="91425" spcFirstLastPara="1" rIns="91425" wrap="square" tIns="45700">
            <a:noAutofit/>
          </a:bodyPr>
          <a:lstStyle>
            <a:lvl1pPr indent="-396240" lvl="0" marL="457200" algn="l">
              <a:spcBef>
                <a:spcPts val="528"/>
              </a:spcBef>
              <a:spcAft>
                <a:spcPts val="0"/>
              </a:spcAft>
              <a:buClr>
                <a:srgbClr val="00285F"/>
              </a:buClr>
              <a:buSzPts val="2640"/>
              <a:buChar char="•"/>
              <a:defRPr sz="2640"/>
            </a:lvl1pPr>
            <a:lvl2pPr indent="-368300" lvl="1" marL="914400" algn="l">
              <a:spcBef>
                <a:spcPts val="440"/>
              </a:spcBef>
              <a:spcAft>
                <a:spcPts val="0"/>
              </a:spcAft>
              <a:buClr>
                <a:srgbClr val="768692"/>
              </a:buClr>
              <a:buSzPts val="2200"/>
              <a:buChar char="–"/>
              <a:defRPr sz="2200"/>
            </a:lvl2pPr>
            <a:lvl3pPr indent="-354330" lvl="2" marL="1371600" algn="l">
              <a:spcBef>
                <a:spcPts val="396"/>
              </a:spcBef>
              <a:spcAft>
                <a:spcPts val="0"/>
              </a:spcAft>
              <a:buClr>
                <a:srgbClr val="768692"/>
              </a:buClr>
              <a:buSzPts val="1980"/>
              <a:buChar char="•"/>
              <a:defRPr sz="1979"/>
            </a:lvl3pPr>
            <a:lvl4pPr indent="-340360" lvl="3" marL="1828800" algn="l">
              <a:spcBef>
                <a:spcPts val="352"/>
              </a:spcBef>
              <a:spcAft>
                <a:spcPts val="0"/>
              </a:spcAft>
              <a:buClr>
                <a:srgbClr val="768692"/>
              </a:buClr>
              <a:buSzPts val="1760"/>
              <a:buChar char="–"/>
              <a:defRPr sz="1760"/>
            </a:lvl4pPr>
            <a:lvl5pPr indent="-340360" lvl="4" marL="2286000" algn="l">
              <a:spcBef>
                <a:spcPts val="352"/>
              </a:spcBef>
              <a:spcAft>
                <a:spcPts val="0"/>
              </a:spcAft>
              <a:buClr>
                <a:srgbClr val="768692"/>
              </a:buClr>
              <a:buSzPts val="1760"/>
              <a:buChar char="»"/>
              <a:defRPr sz="1760"/>
            </a:lvl5pPr>
            <a:lvl6pPr indent="-340360" lvl="5" marL="2743200" algn="l">
              <a:spcBef>
                <a:spcPts val="352"/>
              </a:spcBef>
              <a:spcAft>
                <a:spcPts val="0"/>
              </a:spcAft>
              <a:buClr>
                <a:schemeClr val="dk1"/>
              </a:buClr>
              <a:buSzPts val="1760"/>
              <a:buChar char="•"/>
              <a:defRPr sz="1760"/>
            </a:lvl6pPr>
            <a:lvl7pPr indent="-340360" lvl="6" marL="3200400" algn="l">
              <a:spcBef>
                <a:spcPts val="352"/>
              </a:spcBef>
              <a:spcAft>
                <a:spcPts val="0"/>
              </a:spcAft>
              <a:buClr>
                <a:schemeClr val="dk1"/>
              </a:buClr>
              <a:buSzPts val="1760"/>
              <a:buChar char="•"/>
              <a:defRPr sz="1760"/>
            </a:lvl7pPr>
            <a:lvl8pPr indent="-340359" lvl="7" marL="3657600" algn="l">
              <a:spcBef>
                <a:spcPts val="352"/>
              </a:spcBef>
              <a:spcAft>
                <a:spcPts val="0"/>
              </a:spcAft>
              <a:buClr>
                <a:schemeClr val="dk1"/>
              </a:buClr>
              <a:buSzPts val="1760"/>
              <a:buChar char="•"/>
              <a:defRPr sz="1760"/>
            </a:lvl8pPr>
            <a:lvl9pPr indent="-340359" lvl="8" marL="4114800" algn="l">
              <a:spcBef>
                <a:spcPts val="352"/>
              </a:spcBef>
              <a:spcAft>
                <a:spcPts val="0"/>
              </a:spcAft>
              <a:buClr>
                <a:schemeClr val="dk1"/>
              </a:buClr>
              <a:buSzPts val="1760"/>
              <a:buChar char="•"/>
              <a:defRPr sz="176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9" name="Shape 39"/>
        <p:cNvGrpSpPr/>
        <p:nvPr/>
      </p:nvGrpSpPr>
      <p:grpSpPr>
        <a:xfrm>
          <a:off x="0" y="0"/>
          <a:ext cx="0" cy="0"/>
          <a:chOff x="0" y="0"/>
          <a:chExt cx="0" cy="0"/>
        </a:xfrm>
      </p:grpSpPr>
      <p:sp>
        <p:nvSpPr>
          <p:cNvPr id="40" name="Google Shape;40;p10"/>
          <p:cNvSpPr txBox="1"/>
          <p:nvPr>
            <p:ph type="title"/>
          </p:nvPr>
        </p:nvSpPr>
        <p:spPr>
          <a:xfrm>
            <a:off x="502920" y="311256"/>
            <a:ext cx="9052560" cy="1295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3A75C4"/>
              </a:buClr>
              <a:buSzPts val="484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41" name="Google Shape;41;p10"/>
          <p:cNvPicPr preferRelativeResize="0"/>
          <p:nvPr/>
        </p:nvPicPr>
        <p:blipFill rotWithShape="1">
          <a:blip r:embed="rId2">
            <a:alphaModFix/>
          </a:blip>
          <a:srcRect b="0" l="0" r="0" t="0"/>
          <a:stretch/>
        </p:blipFill>
        <p:spPr>
          <a:xfrm>
            <a:off x="1676400" y="1583267"/>
            <a:ext cx="6705600" cy="460586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theme" Target="../theme/theme1.xml"/><Relationship Id="rId16" Type="http://schemas.openxmlformats.org/officeDocument/2006/relationships/slideLayout" Target="../slideLayouts/slideLayout15.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502920" y="311256"/>
            <a:ext cx="9052560" cy="12954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rgbClr val="3A75C4"/>
              </a:buClr>
              <a:buSzPts val="4840"/>
              <a:buFont typeface="Calibri"/>
              <a:buNone/>
              <a:defRPr b="0" i="0" sz="4840" u="none" cap="none" strike="noStrike">
                <a:solidFill>
                  <a:srgbClr val="3A75C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502920" y="1813560"/>
            <a:ext cx="9052560" cy="5129425"/>
          </a:xfrm>
          <a:prstGeom prst="rect">
            <a:avLst/>
          </a:prstGeom>
          <a:noFill/>
          <a:ln>
            <a:noFill/>
          </a:ln>
        </p:spPr>
        <p:txBody>
          <a:bodyPr anchorCtr="0" anchor="t" bIns="45700" lIns="91425" spcFirstLastPara="1" rIns="91425" wrap="square" tIns="45700">
            <a:noAutofit/>
          </a:bodyPr>
          <a:lstStyle>
            <a:lvl1pPr indent="-452119" lvl="0" marL="457200" marR="0" rtl="0" algn="l">
              <a:spcBef>
                <a:spcPts val="704"/>
              </a:spcBef>
              <a:spcAft>
                <a:spcPts val="0"/>
              </a:spcAft>
              <a:buClr>
                <a:srgbClr val="00285F"/>
              </a:buClr>
              <a:buSzPts val="3520"/>
              <a:buFont typeface="Arial"/>
              <a:buChar char="•"/>
              <a:defRPr b="0" i="0" sz="3520" u="none" cap="none" strike="noStrike">
                <a:solidFill>
                  <a:srgbClr val="00285F"/>
                </a:solidFill>
                <a:latin typeface="Calibri"/>
                <a:ea typeface="Calibri"/>
                <a:cs typeface="Calibri"/>
                <a:sym typeface="Calibri"/>
              </a:defRPr>
            </a:lvl1pPr>
            <a:lvl2pPr indent="-424180" lvl="1" marL="914400" marR="0" rtl="0" algn="l">
              <a:spcBef>
                <a:spcPts val="616"/>
              </a:spcBef>
              <a:spcAft>
                <a:spcPts val="0"/>
              </a:spcAft>
              <a:buClr>
                <a:srgbClr val="768692"/>
              </a:buClr>
              <a:buSzPts val="3080"/>
              <a:buFont typeface="Arial"/>
              <a:buChar char="–"/>
              <a:defRPr b="0" i="0" sz="3080" u="none" cap="none" strike="noStrike">
                <a:solidFill>
                  <a:srgbClr val="768692"/>
                </a:solidFill>
                <a:latin typeface="Calibri"/>
                <a:ea typeface="Calibri"/>
                <a:cs typeface="Calibri"/>
                <a:sym typeface="Calibri"/>
              </a:defRPr>
            </a:lvl2pPr>
            <a:lvl3pPr indent="-396239" lvl="2" marL="1371600" marR="0" rtl="0" algn="l">
              <a:spcBef>
                <a:spcPts val="528"/>
              </a:spcBef>
              <a:spcAft>
                <a:spcPts val="0"/>
              </a:spcAft>
              <a:buClr>
                <a:srgbClr val="768692"/>
              </a:buClr>
              <a:buSzPts val="2640"/>
              <a:buFont typeface="Arial"/>
              <a:buChar char="•"/>
              <a:defRPr b="0" i="0" sz="2640" u="none" cap="none" strike="noStrike">
                <a:solidFill>
                  <a:srgbClr val="768692"/>
                </a:solidFill>
                <a:latin typeface="Calibri"/>
                <a:ea typeface="Calibri"/>
                <a:cs typeface="Calibri"/>
                <a:sym typeface="Calibri"/>
              </a:defRPr>
            </a:lvl3pPr>
            <a:lvl4pPr indent="-368300" lvl="3" marL="1828800" marR="0" rtl="0" algn="l">
              <a:spcBef>
                <a:spcPts val="440"/>
              </a:spcBef>
              <a:spcAft>
                <a:spcPts val="0"/>
              </a:spcAft>
              <a:buClr>
                <a:srgbClr val="768692"/>
              </a:buClr>
              <a:buSzPts val="2200"/>
              <a:buFont typeface="Arial"/>
              <a:buChar char="–"/>
              <a:defRPr b="0" i="0" sz="2200" u="none" cap="none" strike="noStrike">
                <a:solidFill>
                  <a:srgbClr val="768692"/>
                </a:solidFill>
                <a:latin typeface="Calibri"/>
                <a:ea typeface="Calibri"/>
                <a:cs typeface="Calibri"/>
                <a:sym typeface="Calibri"/>
              </a:defRPr>
            </a:lvl4pPr>
            <a:lvl5pPr indent="-368300" lvl="4" marL="2286000" marR="0" rtl="0" algn="l">
              <a:spcBef>
                <a:spcPts val="440"/>
              </a:spcBef>
              <a:spcAft>
                <a:spcPts val="0"/>
              </a:spcAft>
              <a:buClr>
                <a:srgbClr val="768692"/>
              </a:buClr>
              <a:buSzPts val="2200"/>
              <a:buFont typeface="Arial"/>
              <a:buChar char="»"/>
              <a:defRPr b="0" i="0" sz="2200" u="none" cap="none" strike="noStrike">
                <a:solidFill>
                  <a:srgbClr val="768692"/>
                </a:solidFill>
                <a:latin typeface="Calibri"/>
                <a:ea typeface="Calibri"/>
                <a:cs typeface="Calibri"/>
                <a:sym typeface="Calibri"/>
              </a:defRPr>
            </a:lvl5pPr>
            <a:lvl6pPr indent="-368300" lvl="5" marL="2743200" marR="0" rtl="0" algn="l">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6pPr>
            <a:lvl7pPr indent="-368300" lvl="6" marL="3200400" marR="0" rtl="0" algn="l">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7pPr>
            <a:lvl8pPr indent="-368300" lvl="7" marL="3657600" marR="0" rtl="0" algn="l">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8pPr>
            <a:lvl9pPr indent="-368300" lvl="8" marL="4114800" marR="0" rtl="0" algn="l">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9pPr>
          </a:lstStyle>
          <a:p/>
        </p:txBody>
      </p:sp>
      <p:sp>
        <p:nvSpPr>
          <p:cNvPr id="8" name="Google Shape;8;p1"/>
          <p:cNvSpPr/>
          <p:nvPr/>
        </p:nvSpPr>
        <p:spPr>
          <a:xfrm>
            <a:off x="0" y="7599680"/>
            <a:ext cx="10058400" cy="172720"/>
          </a:xfrm>
          <a:prstGeom prst="rect">
            <a:avLst/>
          </a:prstGeom>
          <a:solidFill>
            <a:srgbClr val="E8112D"/>
          </a:solidFill>
          <a:ln cap="flat" cmpd="sng" w="25400">
            <a:solidFill>
              <a:srgbClr val="E8112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540" u="none" cap="none" strike="noStrike">
              <a:solidFill>
                <a:schemeClr val="lt1"/>
              </a:solidFill>
              <a:latin typeface="Calibri"/>
              <a:ea typeface="Calibri"/>
              <a:cs typeface="Calibri"/>
              <a:sym typeface="Calibri"/>
            </a:endParaRPr>
          </a:p>
        </p:txBody>
      </p:sp>
      <p:pic>
        <p:nvPicPr>
          <p:cNvPr id="9" name="Google Shape;9;p1"/>
          <p:cNvPicPr preferRelativeResize="0"/>
          <p:nvPr/>
        </p:nvPicPr>
        <p:blipFill rotWithShape="1">
          <a:blip r:embed="rId1">
            <a:alphaModFix/>
          </a:blip>
          <a:srcRect b="0" l="0" r="71596" t="0"/>
          <a:stretch/>
        </p:blipFill>
        <p:spPr>
          <a:xfrm>
            <a:off x="419100" y="6649721"/>
            <a:ext cx="822862" cy="62959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0.png"/><Relationship Id="rId4" Type="http://schemas.openxmlformats.org/officeDocument/2006/relationships/image" Target="../media/image9.png"/><Relationship Id="rId5"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5.png"/><Relationship Id="rId4" Type="http://schemas.openxmlformats.org/officeDocument/2006/relationships/image" Target="../media/image26.png"/><Relationship Id="rId5" Type="http://schemas.openxmlformats.org/officeDocument/2006/relationships/image" Target="../media/image34.png"/><Relationship Id="rId6" Type="http://schemas.openxmlformats.org/officeDocument/2006/relationships/image" Target="../media/image5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3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58.png"/><Relationship Id="rId4" Type="http://schemas.openxmlformats.org/officeDocument/2006/relationships/image" Target="../media/image9.png"/><Relationship Id="rId5"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4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41.png"/><Relationship Id="rId4" Type="http://schemas.openxmlformats.org/officeDocument/2006/relationships/image" Target="../media/image39.png"/><Relationship Id="rId5" Type="http://schemas.openxmlformats.org/officeDocument/2006/relationships/image" Target="../media/image4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6.jpg"/><Relationship Id="rId4" Type="http://schemas.openxmlformats.org/officeDocument/2006/relationships/image" Target="../media/image14.jpg"/><Relationship Id="rId5" Type="http://schemas.openxmlformats.org/officeDocument/2006/relationships/image" Target="../media/image20.jpg"/><Relationship Id="rId6" Type="http://schemas.openxmlformats.org/officeDocument/2006/relationships/image" Target="../media/image25.jpg"/><Relationship Id="rId7" Type="http://schemas.openxmlformats.org/officeDocument/2006/relationships/image" Target="../media/image13.jpg"/><Relationship Id="rId8" Type="http://schemas.openxmlformats.org/officeDocument/2006/relationships/image" Target="../media/image57.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0.xml"/><Relationship Id="rId3" Type="http://schemas.openxmlformats.org/officeDocument/2006/relationships/image" Target="../media/image17.png"/><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1.xml"/><Relationship Id="rId3" Type="http://schemas.openxmlformats.org/officeDocument/2006/relationships/image" Target="../media/image1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5.png"/><Relationship Id="rId9" Type="http://schemas.openxmlformats.org/officeDocument/2006/relationships/image" Target="../media/image8.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image" Target="../media/image6.png"/><Relationship Id="rId8"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hyperlink" Target="https://www.measureevaluation.org/our-work/routine-health-information-systems/rhis-curriculum"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hyperlink" Target="https://elearning.jsi.com/"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47.png"/><Relationship Id="rId4" Type="http://schemas.openxmlformats.org/officeDocument/2006/relationships/hyperlink" Target="https://elearning.jsi.com/course/index.php?categoryid=7"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2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4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3.png"/><Relationship Id="rId4" Type="http://schemas.openxmlformats.org/officeDocument/2006/relationships/hyperlink" Target="https://www.measureevaluation.org/his-strengthening-resource-center/his-stages-of-continuous-improvement-toolkit/"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4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2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4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42.png"/><Relationship Id="rId4" Type="http://schemas.openxmlformats.org/officeDocument/2006/relationships/image" Target="../media/image31.png"/><Relationship Id="rId5" Type="http://schemas.openxmlformats.org/officeDocument/2006/relationships/image" Target="../media/image32.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51.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7.xml"/><Relationship Id="rId3" Type="http://schemas.openxmlformats.org/officeDocument/2006/relationships/image" Target="../media/image5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33.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3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52.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50.png"/><Relationship Id="rId4" Type="http://schemas.openxmlformats.org/officeDocument/2006/relationships/image" Target="../media/image48.png"/><Relationship Id="rId5" Type="http://schemas.openxmlformats.org/officeDocument/2006/relationships/image" Target="../media/image49.png"/><Relationship Id="rId6" Type="http://schemas.openxmlformats.org/officeDocument/2006/relationships/image" Target="../media/image55.png"/><Relationship Id="rId7" Type="http://schemas.openxmlformats.org/officeDocument/2006/relationships/image" Target="../media/image56.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Google Shape;69;p17"/>
          <p:cNvSpPr txBox="1"/>
          <p:nvPr/>
        </p:nvSpPr>
        <p:spPr>
          <a:xfrm>
            <a:off x="205100" y="478050"/>
            <a:ext cx="9472200" cy="1905600"/>
          </a:xfrm>
          <a:prstGeom prst="rect">
            <a:avLst/>
          </a:prstGeom>
          <a:noFill/>
          <a:ln>
            <a:noFill/>
          </a:ln>
        </p:spPr>
        <p:txBody>
          <a:bodyPr anchorCtr="0" anchor="t" bIns="0" lIns="0" spcFirstLastPara="1" rIns="0" wrap="square" tIns="0">
            <a:noAutofit/>
          </a:bodyPr>
          <a:lstStyle/>
          <a:p>
            <a:pPr indent="0" lvl="0" marL="12700" marR="0" rtl="0" algn="l">
              <a:lnSpc>
                <a:spcPct val="136111"/>
              </a:lnSpc>
              <a:spcBef>
                <a:spcPts val="0"/>
              </a:spcBef>
              <a:spcAft>
                <a:spcPts val="0"/>
              </a:spcAft>
              <a:buNone/>
            </a:pPr>
            <a:r>
              <a:rPr b="1" i="0" lang="en-US" sz="4400" u="none" cap="none" strike="noStrike">
                <a:solidFill>
                  <a:srgbClr val="538CD5"/>
                </a:solidFill>
                <a:highlight>
                  <a:srgbClr val="FFFFFF"/>
                </a:highlight>
                <a:latin typeface="Calibri"/>
                <a:ea typeface="Calibri"/>
                <a:cs typeface="Calibri"/>
                <a:sym typeface="Calibri"/>
              </a:rPr>
              <a:t>Elements of building a sustainable</a:t>
            </a:r>
            <a:r>
              <a:rPr b="1" lang="en-US" sz="4400">
                <a:solidFill>
                  <a:srgbClr val="538CD5"/>
                </a:solidFill>
                <a:highlight>
                  <a:srgbClr val="FFFFFF"/>
                </a:highlight>
                <a:latin typeface="Calibri"/>
                <a:ea typeface="Calibri"/>
                <a:cs typeface="Calibri"/>
                <a:sym typeface="Calibri"/>
              </a:rPr>
              <a:t> </a:t>
            </a:r>
            <a:r>
              <a:rPr b="1" i="0" lang="en-US" sz="4400" u="none" cap="none" strike="noStrike">
                <a:solidFill>
                  <a:srgbClr val="538CD5"/>
                </a:solidFill>
                <a:highlight>
                  <a:srgbClr val="FFFFFF"/>
                </a:highlight>
                <a:latin typeface="Calibri"/>
                <a:ea typeface="Calibri"/>
                <a:cs typeface="Calibri"/>
                <a:sym typeface="Calibri"/>
              </a:rPr>
              <a:t>and</a:t>
            </a:r>
            <a:r>
              <a:rPr b="1" lang="en-US" sz="4400">
                <a:solidFill>
                  <a:srgbClr val="538CD5"/>
                </a:solidFill>
                <a:highlight>
                  <a:srgbClr val="FFFFFF"/>
                </a:highlight>
                <a:latin typeface="Calibri"/>
                <a:ea typeface="Calibri"/>
                <a:cs typeface="Calibri"/>
                <a:sym typeface="Calibri"/>
              </a:rPr>
              <a:t> </a:t>
            </a:r>
            <a:r>
              <a:rPr b="1" i="0" lang="en-US" sz="4400" u="none" cap="none" strike="noStrike">
                <a:solidFill>
                  <a:srgbClr val="538CD5"/>
                </a:solidFill>
                <a:highlight>
                  <a:srgbClr val="FFFFFF"/>
                </a:highlight>
                <a:latin typeface="Calibri"/>
                <a:ea typeface="Calibri"/>
                <a:cs typeface="Calibri"/>
                <a:sym typeface="Calibri"/>
              </a:rPr>
              <a:t>strong national H</a:t>
            </a:r>
            <a:r>
              <a:rPr b="1" lang="en-US" sz="4400">
                <a:solidFill>
                  <a:srgbClr val="538CD5"/>
                </a:solidFill>
                <a:highlight>
                  <a:srgbClr val="FFFFFF"/>
                </a:highlight>
                <a:latin typeface="Calibri"/>
                <a:ea typeface="Calibri"/>
                <a:cs typeface="Calibri"/>
                <a:sym typeface="Calibri"/>
              </a:rPr>
              <a:t>ealth Information System</a:t>
            </a:r>
            <a:endParaRPr b="1" i="0" sz="4400" u="none" cap="none" strike="noStrike">
              <a:solidFill>
                <a:srgbClr val="538CD5"/>
              </a:solidFill>
              <a:latin typeface="Calibri"/>
              <a:ea typeface="Calibri"/>
              <a:cs typeface="Calibri"/>
              <a:sym typeface="Calibri"/>
            </a:endParaRPr>
          </a:p>
        </p:txBody>
      </p:sp>
      <p:sp>
        <p:nvSpPr>
          <p:cNvPr id="70" name="Google Shape;70;p17"/>
          <p:cNvSpPr/>
          <p:nvPr/>
        </p:nvSpPr>
        <p:spPr>
          <a:xfrm>
            <a:off x="5776562" y="3171504"/>
            <a:ext cx="5029200" cy="3029781"/>
          </a:xfrm>
          <a:prstGeom prst="rect">
            <a:avLst/>
          </a:prstGeom>
          <a:noFill/>
          <a:ln>
            <a:noFill/>
          </a:ln>
        </p:spPr>
        <p:txBody>
          <a:bodyPr anchorCtr="0" anchor="t" bIns="45700" lIns="91425" spcFirstLastPara="1" rIns="91425" wrap="square" tIns="45700">
            <a:noAutofit/>
          </a:bodyPr>
          <a:lstStyle/>
          <a:p>
            <a:pPr indent="0" lvl="0" marL="12700" marR="0" rtl="0" algn="l">
              <a:lnSpc>
                <a:spcPct val="93750"/>
              </a:lnSpc>
              <a:spcBef>
                <a:spcPts val="0"/>
              </a:spcBef>
              <a:spcAft>
                <a:spcPts val="0"/>
              </a:spcAft>
              <a:buClr>
                <a:schemeClr val="dk1"/>
              </a:buClr>
              <a:buSzPts val="2400"/>
              <a:buFont typeface="Calibri"/>
              <a:buNone/>
            </a:pPr>
            <a:r>
              <a:t/>
            </a:r>
            <a:endParaRPr b="0" i="0" sz="2400" u="none" cap="none" strike="noStrike">
              <a:solidFill>
                <a:srgbClr val="17365D"/>
              </a:solidFill>
              <a:latin typeface="Calibri"/>
              <a:ea typeface="Calibri"/>
              <a:cs typeface="Calibri"/>
              <a:sym typeface="Calibri"/>
            </a:endParaRPr>
          </a:p>
          <a:p>
            <a:pPr indent="0" lvl="0" marL="12700" marR="0" rtl="0" algn="l">
              <a:lnSpc>
                <a:spcPct val="93750"/>
              </a:lnSpc>
              <a:spcBef>
                <a:spcPts val="0"/>
              </a:spcBef>
              <a:spcAft>
                <a:spcPts val="0"/>
              </a:spcAft>
              <a:buClr>
                <a:srgbClr val="17365D"/>
              </a:buClr>
              <a:buSzPts val="2400"/>
              <a:buFont typeface="Calibri"/>
              <a:buNone/>
            </a:pPr>
            <a:r>
              <a:rPr b="0" i="0" lang="en-US" sz="2400" u="none" cap="none" strike="noStrike">
                <a:solidFill>
                  <a:srgbClr val="17365D"/>
                </a:solidFill>
                <a:latin typeface="Calibri"/>
                <a:ea typeface="Calibri"/>
                <a:cs typeface="Calibri"/>
                <a:sym typeface="Calibri"/>
              </a:rPr>
              <a:t>Romain Tohouri</a:t>
            </a:r>
            <a:endParaRPr b="0" i="0" sz="2400" u="none" cap="none" strike="noStrike">
              <a:solidFill>
                <a:srgbClr val="17365D"/>
              </a:solidFill>
              <a:latin typeface="Calibri"/>
              <a:ea typeface="Calibri"/>
              <a:cs typeface="Calibri"/>
              <a:sym typeface="Calibri"/>
            </a:endParaRPr>
          </a:p>
          <a:p>
            <a:pPr indent="0" lvl="0" marL="12700" marR="0" rtl="0" algn="l">
              <a:lnSpc>
                <a:spcPct val="93750"/>
              </a:lnSpc>
              <a:spcBef>
                <a:spcPts val="0"/>
              </a:spcBef>
              <a:spcAft>
                <a:spcPts val="0"/>
              </a:spcAft>
              <a:buClr>
                <a:srgbClr val="17365D"/>
              </a:buClr>
              <a:buSzPts val="2400"/>
              <a:buFont typeface="Calibri"/>
              <a:buNone/>
            </a:pPr>
            <a:r>
              <a:rPr b="0" i="0" lang="en-US" sz="2400" u="none" cap="none" strike="noStrike">
                <a:solidFill>
                  <a:srgbClr val="17365D"/>
                </a:solidFill>
                <a:latin typeface="Calibri"/>
                <a:ea typeface="Calibri"/>
                <a:cs typeface="Calibri"/>
                <a:sym typeface="Calibri"/>
              </a:rPr>
              <a:t>Alex Tumwesigye</a:t>
            </a:r>
            <a:endParaRPr b="0" i="0" sz="2400" u="none" cap="none" strike="noStrike">
              <a:solidFill>
                <a:srgbClr val="17365D"/>
              </a:solidFill>
              <a:latin typeface="Calibri"/>
              <a:ea typeface="Calibri"/>
              <a:cs typeface="Calibri"/>
              <a:sym typeface="Calibri"/>
            </a:endParaRPr>
          </a:p>
          <a:p>
            <a:pPr indent="0" lvl="0" marL="12700" marR="0" rtl="0" algn="l">
              <a:lnSpc>
                <a:spcPct val="93750"/>
              </a:lnSpc>
              <a:spcBef>
                <a:spcPts val="0"/>
              </a:spcBef>
              <a:spcAft>
                <a:spcPts val="0"/>
              </a:spcAft>
              <a:buClr>
                <a:srgbClr val="17365D"/>
              </a:buClr>
              <a:buSzPts val="2400"/>
              <a:buFont typeface="Calibri"/>
              <a:buNone/>
            </a:pPr>
            <a:r>
              <a:rPr b="0" i="0" lang="en-US" sz="2400" u="none" cap="none" strike="noStrike">
                <a:solidFill>
                  <a:srgbClr val="17365D"/>
                </a:solidFill>
                <a:latin typeface="Calibri"/>
                <a:ea typeface="Calibri"/>
                <a:cs typeface="Calibri"/>
                <a:sym typeface="Calibri"/>
              </a:rPr>
              <a:t>Sarah Andersson</a:t>
            </a:r>
            <a:endParaRPr b="0" i="0" sz="2400" u="none" cap="none" strike="noStrike">
              <a:solidFill>
                <a:srgbClr val="17365D"/>
              </a:solidFill>
              <a:latin typeface="Calibri"/>
              <a:ea typeface="Calibri"/>
              <a:cs typeface="Calibri"/>
              <a:sym typeface="Calibri"/>
            </a:endParaRPr>
          </a:p>
          <a:p>
            <a:pPr indent="0" lvl="0" marL="12700" marR="0" rtl="0" algn="l">
              <a:lnSpc>
                <a:spcPct val="93750"/>
              </a:lnSpc>
              <a:spcBef>
                <a:spcPts val="0"/>
              </a:spcBef>
              <a:spcAft>
                <a:spcPts val="0"/>
              </a:spcAft>
              <a:buClr>
                <a:srgbClr val="17365D"/>
              </a:buClr>
              <a:buSzPts val="2400"/>
              <a:buFont typeface="Calibri"/>
              <a:buNone/>
            </a:pPr>
            <a:r>
              <a:rPr b="0" i="0" lang="en-US" sz="2400" u="none" cap="none" strike="noStrike">
                <a:solidFill>
                  <a:srgbClr val="17365D"/>
                </a:solidFill>
                <a:latin typeface="Calibri"/>
                <a:ea typeface="Calibri"/>
                <a:cs typeface="Calibri"/>
                <a:sym typeface="Calibri"/>
              </a:rPr>
              <a:t>Tariq Azim</a:t>
            </a:r>
            <a:endParaRPr/>
          </a:p>
          <a:p>
            <a:pPr indent="0" lvl="0" marL="12700" marR="0" rtl="0" algn="l">
              <a:lnSpc>
                <a:spcPct val="93750"/>
              </a:lnSpc>
              <a:spcBef>
                <a:spcPts val="0"/>
              </a:spcBef>
              <a:spcAft>
                <a:spcPts val="0"/>
              </a:spcAft>
              <a:buClr>
                <a:schemeClr val="dk1"/>
              </a:buClr>
              <a:buSzPts val="2400"/>
              <a:buFont typeface="Calibri"/>
              <a:buNone/>
            </a:pPr>
            <a:r>
              <a:t/>
            </a:r>
            <a:endParaRPr b="1" i="0" sz="2400" u="none" cap="none" strike="noStrike">
              <a:solidFill>
                <a:srgbClr val="17365D"/>
              </a:solidFill>
              <a:latin typeface="Calibri"/>
              <a:ea typeface="Calibri"/>
              <a:cs typeface="Calibri"/>
              <a:sym typeface="Calibri"/>
            </a:endParaRPr>
          </a:p>
          <a:p>
            <a:pPr indent="0" lvl="0" marL="12700" marR="0" rtl="0" algn="l">
              <a:lnSpc>
                <a:spcPct val="125000"/>
              </a:lnSpc>
              <a:spcBef>
                <a:spcPts val="0"/>
              </a:spcBef>
              <a:spcAft>
                <a:spcPts val="0"/>
              </a:spcAft>
              <a:buClr>
                <a:srgbClr val="000000"/>
              </a:buClr>
              <a:buSzPts val="1800"/>
              <a:buFont typeface="Arial"/>
              <a:buNone/>
            </a:pPr>
            <a:r>
              <a:rPr b="1" i="0" lang="en-US" sz="2400" u="none" cap="none" strike="noStrike">
                <a:solidFill>
                  <a:srgbClr val="17365D"/>
                </a:solidFill>
                <a:latin typeface="Calibri"/>
                <a:ea typeface="Calibri"/>
                <a:cs typeface="Calibri"/>
                <a:sym typeface="Calibri"/>
              </a:rPr>
              <a:t>Global Digital Health Network</a:t>
            </a:r>
            <a:endParaRPr b="0" i="0" sz="2400" u="none" cap="none" strike="noStrike">
              <a:solidFill>
                <a:srgbClr val="17365D"/>
              </a:solidFill>
              <a:latin typeface="Calibri"/>
              <a:ea typeface="Calibri"/>
              <a:cs typeface="Calibri"/>
              <a:sym typeface="Calibri"/>
            </a:endParaRPr>
          </a:p>
          <a:p>
            <a:pPr indent="0" lvl="0" marL="12700" marR="0" rtl="0" algn="l">
              <a:lnSpc>
                <a:spcPct val="125000"/>
              </a:lnSpc>
              <a:spcBef>
                <a:spcPts val="0"/>
              </a:spcBef>
              <a:spcAft>
                <a:spcPts val="0"/>
              </a:spcAft>
              <a:buClr>
                <a:srgbClr val="000000"/>
              </a:buClr>
              <a:buSzPts val="1800"/>
              <a:buFont typeface="Arial"/>
              <a:buNone/>
            </a:pPr>
            <a:r>
              <a:rPr b="0" i="0" lang="en-US" sz="2400" u="none" cap="none" strike="noStrike">
                <a:solidFill>
                  <a:srgbClr val="17365D"/>
                </a:solidFill>
                <a:latin typeface="Calibri"/>
                <a:ea typeface="Calibri"/>
                <a:cs typeface="Calibri"/>
                <a:sym typeface="Calibri"/>
              </a:rPr>
              <a:t>January 2020 Monthly meeting</a:t>
            </a:r>
            <a:endParaRPr b="0" i="0" sz="2400" u="none" cap="none" strike="noStrike">
              <a:solidFill>
                <a:srgbClr val="17365D"/>
              </a:solidFill>
              <a:latin typeface="Calibri"/>
              <a:ea typeface="Calibri"/>
              <a:cs typeface="Calibri"/>
              <a:sym typeface="Calibri"/>
            </a:endParaRPr>
          </a:p>
          <a:p>
            <a:pPr indent="0" lvl="0" marL="12700" marR="0" rtl="0" algn="l">
              <a:lnSpc>
                <a:spcPct val="125000"/>
              </a:lnSpc>
              <a:spcBef>
                <a:spcPts val="0"/>
              </a:spcBef>
              <a:spcAft>
                <a:spcPts val="0"/>
              </a:spcAft>
              <a:buClr>
                <a:srgbClr val="000000"/>
              </a:buClr>
              <a:buSzPts val="1800"/>
              <a:buFont typeface="Arial"/>
              <a:buNone/>
            </a:pPr>
            <a:r>
              <a:rPr b="0" i="0" lang="en-US" sz="2400" u="none" cap="none" strike="noStrike">
                <a:solidFill>
                  <a:srgbClr val="17365D"/>
                </a:solidFill>
                <a:latin typeface="Calibri"/>
                <a:ea typeface="Calibri"/>
                <a:cs typeface="Calibri"/>
                <a:sym typeface="Calibri"/>
              </a:rPr>
              <a:t>Jan 9, 2020</a:t>
            </a:r>
            <a:endParaRPr b="0" i="0" sz="2400" u="none" cap="none" strike="noStrike">
              <a:solidFill>
                <a:srgbClr val="17365D"/>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Google Shape;173;p26"/>
          <p:cNvSpPr txBox="1"/>
          <p:nvPr>
            <p:ph type="title"/>
          </p:nvPr>
        </p:nvSpPr>
        <p:spPr>
          <a:xfrm>
            <a:off x="502920" y="311256"/>
            <a:ext cx="9052500" cy="12954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DHIS2 Continuum</a:t>
            </a:r>
            <a:endParaRPr/>
          </a:p>
        </p:txBody>
      </p:sp>
      <p:sp>
        <p:nvSpPr>
          <p:cNvPr id="174" name="Google Shape;174;p26"/>
          <p:cNvSpPr txBox="1"/>
          <p:nvPr>
            <p:ph idx="1" type="body"/>
          </p:nvPr>
        </p:nvSpPr>
        <p:spPr>
          <a:xfrm>
            <a:off x="502920" y="1813560"/>
            <a:ext cx="9052500" cy="51294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pic>
        <p:nvPicPr>
          <p:cNvPr descr="dhis2_continuum.png" id="175" name="Google Shape;175;p26"/>
          <p:cNvPicPr preferRelativeResize="0"/>
          <p:nvPr/>
        </p:nvPicPr>
        <p:blipFill rotWithShape="1">
          <a:blip r:embed="rId3">
            <a:alphaModFix/>
          </a:blip>
          <a:srcRect b="0" l="0" r="0" t="0"/>
          <a:stretch/>
        </p:blipFill>
        <p:spPr>
          <a:xfrm>
            <a:off x="0" y="1259337"/>
            <a:ext cx="10058398" cy="651306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Google Shape;180;p27"/>
          <p:cNvSpPr txBox="1"/>
          <p:nvPr>
            <p:ph type="title"/>
          </p:nvPr>
        </p:nvSpPr>
        <p:spPr>
          <a:xfrm>
            <a:off x="502950" y="151650"/>
            <a:ext cx="9052500" cy="735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sz="4400">
                <a:solidFill>
                  <a:srgbClr val="538CD5"/>
                </a:solidFill>
              </a:rPr>
              <a:t>DHIS2 Continuum domains</a:t>
            </a:r>
            <a:endParaRPr/>
          </a:p>
        </p:txBody>
      </p:sp>
      <p:sp>
        <p:nvSpPr>
          <p:cNvPr id="181" name="Google Shape;181;p27"/>
          <p:cNvSpPr txBox="1"/>
          <p:nvPr>
            <p:ph idx="1" type="body"/>
          </p:nvPr>
        </p:nvSpPr>
        <p:spPr>
          <a:xfrm>
            <a:off x="65600" y="989525"/>
            <a:ext cx="4881900" cy="5633700"/>
          </a:xfrm>
          <a:prstGeom prst="rect">
            <a:avLst/>
          </a:prstGeom>
          <a:ln cap="flat" cmpd="sng" w="19050">
            <a:solidFill>
              <a:srgbClr val="E8112D"/>
            </a:solidFill>
            <a:prstDash val="solid"/>
            <a:round/>
            <a:headEnd len="sm" w="sm" type="none"/>
            <a:tailEnd len="sm" w="sm" type="none"/>
          </a:ln>
        </p:spPr>
        <p:txBody>
          <a:bodyPr anchorCtr="0" anchor="t" bIns="45700" lIns="91425" spcFirstLastPara="1" rIns="91425" wrap="square" tIns="45700">
            <a:noAutofit/>
          </a:bodyPr>
          <a:lstStyle/>
          <a:p>
            <a:pPr indent="-228600" lvl="1" marL="228600" marR="0" rtl="0" algn="l">
              <a:lnSpc>
                <a:spcPct val="80000"/>
              </a:lnSpc>
              <a:spcBef>
                <a:spcPts val="413"/>
              </a:spcBef>
              <a:spcAft>
                <a:spcPts val="0"/>
              </a:spcAft>
              <a:buClr>
                <a:srgbClr val="4A86E8"/>
              </a:buClr>
              <a:buSzPts val="3000"/>
              <a:buChar char="​"/>
            </a:pPr>
            <a:r>
              <a:rPr b="1" lang="en-US" sz="2475">
                <a:solidFill>
                  <a:srgbClr val="4A86E8"/>
                </a:solidFill>
              </a:rPr>
              <a:t>Advocacy for investment</a:t>
            </a:r>
            <a:endParaRPr b="1" sz="2475">
              <a:solidFill>
                <a:srgbClr val="4A86E8"/>
              </a:solidFill>
            </a:endParaRPr>
          </a:p>
          <a:p>
            <a:pPr indent="-228600" lvl="1" marL="228600" marR="0" rtl="0" algn="l">
              <a:lnSpc>
                <a:spcPct val="80000"/>
              </a:lnSpc>
              <a:spcBef>
                <a:spcPts val="413"/>
              </a:spcBef>
              <a:spcAft>
                <a:spcPts val="0"/>
              </a:spcAft>
              <a:buSzPts val="3000"/>
              <a:buChar char="​"/>
            </a:pPr>
            <a:r>
              <a:rPr b="1" lang="en-US" sz="2475">
                <a:solidFill>
                  <a:srgbClr val="768692"/>
                </a:solidFill>
              </a:rPr>
              <a:t>Assist</a:t>
            </a:r>
            <a:r>
              <a:rPr lang="en-US" sz="2475">
                <a:solidFill>
                  <a:srgbClr val="768692"/>
                </a:solidFill>
              </a:rPr>
              <a:t>: Advocacy/marketing</a:t>
            </a:r>
            <a:endParaRPr sz="2475">
              <a:solidFill>
                <a:srgbClr val="768692"/>
              </a:solidFill>
            </a:endParaRPr>
          </a:p>
          <a:p>
            <a:pPr indent="-228600" lvl="1" marL="228600" marR="0" rtl="0" algn="l">
              <a:lnSpc>
                <a:spcPct val="80000"/>
              </a:lnSpc>
              <a:spcBef>
                <a:spcPts val="413"/>
              </a:spcBef>
              <a:spcAft>
                <a:spcPts val="0"/>
              </a:spcAft>
              <a:buSzPts val="3000"/>
              <a:buChar char="​"/>
            </a:pPr>
            <a:r>
              <a:rPr b="1" lang="en-US" sz="2475">
                <a:solidFill>
                  <a:srgbClr val="768692"/>
                </a:solidFill>
              </a:rPr>
              <a:t>Tech</a:t>
            </a:r>
            <a:r>
              <a:rPr lang="en-US" sz="2475">
                <a:solidFill>
                  <a:srgbClr val="768692"/>
                </a:solidFill>
              </a:rPr>
              <a:t>: demo </a:t>
            </a:r>
            <a:r>
              <a:rPr lang="en-US" sz="2475"/>
              <a:t>DHIS2</a:t>
            </a:r>
            <a:r>
              <a:rPr lang="en-US" sz="2475">
                <a:solidFill>
                  <a:srgbClr val="768692"/>
                </a:solidFill>
              </a:rPr>
              <a:t> instances</a:t>
            </a:r>
            <a:endParaRPr sz="2475">
              <a:solidFill>
                <a:srgbClr val="768692"/>
              </a:solidFill>
            </a:endParaRPr>
          </a:p>
          <a:p>
            <a:pPr indent="-228600" lvl="1" marL="228600" marR="0" rtl="0" algn="l">
              <a:lnSpc>
                <a:spcPct val="80000"/>
              </a:lnSpc>
              <a:spcBef>
                <a:spcPts val="413"/>
              </a:spcBef>
              <a:spcAft>
                <a:spcPts val="0"/>
              </a:spcAft>
              <a:buSzPts val="3000"/>
              <a:buChar char="​"/>
            </a:pPr>
            <a:r>
              <a:rPr b="1" lang="en-US" sz="2475">
                <a:solidFill>
                  <a:srgbClr val="4A86E8"/>
                </a:solidFill>
              </a:rPr>
              <a:t>Stakeholder engagement</a:t>
            </a:r>
            <a:endParaRPr sz="2475">
              <a:solidFill>
                <a:srgbClr val="768692"/>
              </a:solidFill>
            </a:endParaRPr>
          </a:p>
          <a:p>
            <a:pPr indent="-228600" lvl="1" marL="228600" marR="0" rtl="0" algn="l">
              <a:lnSpc>
                <a:spcPct val="80000"/>
              </a:lnSpc>
              <a:spcBef>
                <a:spcPts val="413"/>
              </a:spcBef>
              <a:spcAft>
                <a:spcPts val="0"/>
              </a:spcAft>
              <a:buSzPts val="3000"/>
              <a:buChar char="​"/>
            </a:pPr>
            <a:r>
              <a:rPr b="1" lang="en-US" sz="2475">
                <a:solidFill>
                  <a:srgbClr val="768692"/>
                </a:solidFill>
              </a:rPr>
              <a:t>Assist</a:t>
            </a:r>
            <a:r>
              <a:rPr lang="en-US" sz="2475">
                <a:solidFill>
                  <a:srgbClr val="768692"/>
                </a:solidFill>
              </a:rPr>
              <a:t>: </a:t>
            </a:r>
            <a:r>
              <a:rPr lang="en-US" sz="2475"/>
              <a:t>Actors &amp; </a:t>
            </a:r>
            <a:r>
              <a:rPr lang="en-US" sz="2475">
                <a:solidFill>
                  <a:srgbClr val="768692"/>
                </a:solidFill>
              </a:rPr>
              <a:t>donors coord</a:t>
            </a:r>
            <a:r>
              <a:rPr lang="en-US" sz="2475"/>
              <a:t>.</a:t>
            </a:r>
            <a:r>
              <a:rPr lang="en-US" sz="2475">
                <a:solidFill>
                  <a:srgbClr val="768692"/>
                </a:solidFill>
              </a:rPr>
              <a:t> </a:t>
            </a:r>
            <a:endParaRPr sz="2475">
              <a:solidFill>
                <a:srgbClr val="768692"/>
              </a:solidFill>
            </a:endParaRPr>
          </a:p>
          <a:p>
            <a:pPr indent="-228600" lvl="1" marL="228600" marR="0" rtl="0" algn="l">
              <a:lnSpc>
                <a:spcPct val="80000"/>
              </a:lnSpc>
              <a:spcBef>
                <a:spcPts val="413"/>
              </a:spcBef>
              <a:spcAft>
                <a:spcPts val="0"/>
              </a:spcAft>
              <a:buSzPts val="3000"/>
              <a:buChar char="​"/>
            </a:pPr>
            <a:r>
              <a:rPr b="1" lang="en-US" sz="2475">
                <a:solidFill>
                  <a:srgbClr val="768692"/>
                </a:solidFill>
              </a:rPr>
              <a:t>Tech</a:t>
            </a:r>
            <a:r>
              <a:rPr lang="en-US" sz="2475">
                <a:solidFill>
                  <a:srgbClr val="768692"/>
                </a:solidFill>
              </a:rPr>
              <a:t>: IT solutions readiness </a:t>
            </a:r>
            <a:endParaRPr sz="2475">
              <a:solidFill>
                <a:srgbClr val="768692"/>
              </a:solidFill>
            </a:endParaRPr>
          </a:p>
          <a:p>
            <a:pPr indent="-228600" lvl="1" marL="228600" marR="0" rtl="0" algn="l">
              <a:lnSpc>
                <a:spcPct val="80000"/>
              </a:lnSpc>
              <a:spcBef>
                <a:spcPts val="413"/>
              </a:spcBef>
              <a:spcAft>
                <a:spcPts val="0"/>
              </a:spcAft>
              <a:buSzPts val="3000"/>
              <a:buChar char="​"/>
            </a:pPr>
            <a:r>
              <a:rPr b="1" lang="en-US" sz="2475">
                <a:solidFill>
                  <a:srgbClr val="4A86E8"/>
                </a:solidFill>
              </a:rPr>
              <a:t>Planning for DHIS2 rollout</a:t>
            </a:r>
            <a:endParaRPr sz="2475">
              <a:solidFill>
                <a:srgbClr val="768692"/>
              </a:solidFill>
            </a:endParaRPr>
          </a:p>
          <a:p>
            <a:pPr indent="-228600" lvl="1" marL="228600" marR="0" rtl="0" algn="l">
              <a:lnSpc>
                <a:spcPct val="80000"/>
              </a:lnSpc>
              <a:spcBef>
                <a:spcPts val="413"/>
              </a:spcBef>
              <a:spcAft>
                <a:spcPts val="0"/>
              </a:spcAft>
              <a:buSzPts val="3000"/>
              <a:buChar char="​"/>
            </a:pPr>
            <a:r>
              <a:rPr b="1" lang="en-US" sz="2475">
                <a:solidFill>
                  <a:srgbClr val="768692"/>
                </a:solidFill>
              </a:rPr>
              <a:t>Assist</a:t>
            </a:r>
            <a:r>
              <a:rPr lang="en-US" sz="2475">
                <a:solidFill>
                  <a:srgbClr val="768692"/>
                </a:solidFill>
              </a:rPr>
              <a:t>: DHIS2 WP/ Curriculum dev</a:t>
            </a:r>
            <a:endParaRPr sz="2475">
              <a:solidFill>
                <a:srgbClr val="768692"/>
              </a:solidFill>
            </a:endParaRPr>
          </a:p>
          <a:p>
            <a:pPr indent="-228600" lvl="1" marL="228600" marR="0" rtl="0" algn="l">
              <a:lnSpc>
                <a:spcPct val="80000"/>
              </a:lnSpc>
              <a:spcBef>
                <a:spcPts val="413"/>
              </a:spcBef>
              <a:spcAft>
                <a:spcPts val="0"/>
              </a:spcAft>
              <a:buSzPts val="3000"/>
              <a:buChar char="​"/>
            </a:pPr>
            <a:r>
              <a:rPr b="1" lang="en-US" sz="2475">
                <a:solidFill>
                  <a:srgbClr val="768692"/>
                </a:solidFill>
              </a:rPr>
              <a:t>Tech</a:t>
            </a:r>
            <a:r>
              <a:rPr lang="en-US" sz="2475">
                <a:solidFill>
                  <a:srgbClr val="768692"/>
                </a:solidFill>
              </a:rPr>
              <a:t>: Infrast. </a:t>
            </a:r>
            <a:r>
              <a:rPr lang="en-US" sz="2475"/>
              <a:t>/ contextualization</a:t>
            </a:r>
            <a:endParaRPr sz="2475">
              <a:solidFill>
                <a:srgbClr val="768692"/>
              </a:solidFill>
            </a:endParaRPr>
          </a:p>
          <a:p>
            <a:pPr indent="-228600" lvl="1" marL="228600" marR="0" rtl="0" algn="l">
              <a:lnSpc>
                <a:spcPct val="80000"/>
              </a:lnSpc>
              <a:spcBef>
                <a:spcPts val="413"/>
              </a:spcBef>
              <a:spcAft>
                <a:spcPts val="0"/>
              </a:spcAft>
              <a:buSzPts val="3000"/>
              <a:buChar char="​"/>
            </a:pPr>
            <a:r>
              <a:rPr b="1" lang="en-US" sz="2475">
                <a:solidFill>
                  <a:srgbClr val="4A86E8"/>
                </a:solidFill>
              </a:rPr>
              <a:t>Business process analysis &amp; requirements</a:t>
            </a:r>
            <a:endParaRPr sz="2475">
              <a:solidFill>
                <a:srgbClr val="768692"/>
              </a:solidFill>
            </a:endParaRPr>
          </a:p>
          <a:p>
            <a:pPr indent="-228600" lvl="1" marL="228600" marR="0" rtl="0" algn="l">
              <a:lnSpc>
                <a:spcPct val="80000"/>
              </a:lnSpc>
              <a:spcBef>
                <a:spcPts val="413"/>
              </a:spcBef>
              <a:spcAft>
                <a:spcPts val="0"/>
              </a:spcAft>
              <a:buSzPts val="3000"/>
              <a:buChar char="​"/>
            </a:pPr>
            <a:r>
              <a:rPr b="1" lang="en-US" sz="2475">
                <a:solidFill>
                  <a:srgbClr val="768692"/>
                </a:solidFill>
              </a:rPr>
              <a:t>Assist</a:t>
            </a:r>
            <a:r>
              <a:rPr lang="en-US" sz="2475">
                <a:solidFill>
                  <a:srgbClr val="768692"/>
                </a:solidFill>
              </a:rPr>
              <a:t>: info</a:t>
            </a:r>
            <a:r>
              <a:rPr lang="en-US" sz="2475"/>
              <a:t> </a:t>
            </a:r>
            <a:r>
              <a:rPr lang="en-US" sz="2475">
                <a:solidFill>
                  <a:srgbClr val="768692"/>
                </a:solidFill>
              </a:rPr>
              <a:t>workflow /</a:t>
            </a:r>
            <a:r>
              <a:rPr lang="en-US" sz="2475"/>
              <a:t>BP</a:t>
            </a:r>
            <a:r>
              <a:rPr lang="en-US" sz="2475">
                <a:solidFill>
                  <a:srgbClr val="768692"/>
                </a:solidFill>
              </a:rPr>
              <a:t> def.</a:t>
            </a:r>
            <a:endParaRPr sz="2475">
              <a:solidFill>
                <a:srgbClr val="768692"/>
              </a:solidFill>
            </a:endParaRPr>
          </a:p>
          <a:p>
            <a:pPr indent="-228600" lvl="1" marL="228600" marR="0" rtl="0" algn="l">
              <a:lnSpc>
                <a:spcPct val="80000"/>
              </a:lnSpc>
              <a:spcBef>
                <a:spcPts val="413"/>
              </a:spcBef>
              <a:spcAft>
                <a:spcPts val="0"/>
              </a:spcAft>
              <a:buSzPts val="3000"/>
              <a:buChar char="​"/>
            </a:pPr>
            <a:r>
              <a:rPr b="1" lang="en-US" sz="2475">
                <a:solidFill>
                  <a:srgbClr val="768692"/>
                </a:solidFill>
              </a:rPr>
              <a:t>Tech</a:t>
            </a:r>
            <a:r>
              <a:rPr lang="en-US" sz="2475">
                <a:solidFill>
                  <a:srgbClr val="768692"/>
                </a:solidFill>
              </a:rPr>
              <a:t>: </a:t>
            </a:r>
            <a:r>
              <a:rPr lang="en-US" sz="2475"/>
              <a:t>HIS Architecture blocks impl.</a:t>
            </a:r>
            <a:endParaRPr sz="2475">
              <a:solidFill>
                <a:srgbClr val="768692"/>
              </a:solidFill>
            </a:endParaRPr>
          </a:p>
        </p:txBody>
      </p:sp>
      <p:sp>
        <p:nvSpPr>
          <p:cNvPr id="182" name="Google Shape;182;p27"/>
          <p:cNvSpPr txBox="1"/>
          <p:nvPr/>
        </p:nvSpPr>
        <p:spPr>
          <a:xfrm>
            <a:off x="5109000" y="989525"/>
            <a:ext cx="4881900" cy="6165900"/>
          </a:xfrm>
          <a:prstGeom prst="rect">
            <a:avLst/>
          </a:prstGeom>
          <a:noFill/>
          <a:ln cap="flat" cmpd="sng" w="19050">
            <a:solidFill>
              <a:srgbClr val="E8112D"/>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413"/>
              </a:spcBef>
              <a:spcAft>
                <a:spcPts val="0"/>
              </a:spcAft>
              <a:buNone/>
            </a:pPr>
            <a:r>
              <a:rPr b="1" lang="en-US" sz="2475">
                <a:solidFill>
                  <a:srgbClr val="4A86E8"/>
                </a:solidFill>
                <a:latin typeface="Calibri"/>
                <a:ea typeface="Calibri"/>
                <a:cs typeface="Calibri"/>
                <a:sym typeface="Calibri"/>
              </a:rPr>
              <a:t>DHIS2 configuration</a:t>
            </a:r>
            <a:endParaRPr sz="2475">
              <a:solidFill>
                <a:srgbClr val="768692"/>
              </a:solidFill>
              <a:latin typeface="Calibri"/>
              <a:ea typeface="Calibri"/>
              <a:cs typeface="Calibri"/>
              <a:sym typeface="Calibri"/>
            </a:endParaRPr>
          </a:p>
          <a:p>
            <a:pPr indent="0" lvl="0" marL="0" marR="0" rtl="0" algn="l">
              <a:lnSpc>
                <a:spcPct val="100000"/>
              </a:lnSpc>
              <a:spcBef>
                <a:spcPts val="413"/>
              </a:spcBef>
              <a:spcAft>
                <a:spcPts val="0"/>
              </a:spcAft>
              <a:buNone/>
            </a:pPr>
            <a:r>
              <a:rPr b="1" lang="en-US" sz="2475">
                <a:solidFill>
                  <a:srgbClr val="768692"/>
                </a:solidFill>
                <a:latin typeface="Calibri"/>
                <a:ea typeface="Calibri"/>
                <a:cs typeface="Calibri"/>
                <a:sym typeface="Calibri"/>
              </a:rPr>
              <a:t>Assist</a:t>
            </a:r>
            <a:r>
              <a:rPr lang="en-US" sz="2475">
                <a:solidFill>
                  <a:srgbClr val="768692"/>
                </a:solidFill>
                <a:latin typeface="Calibri"/>
                <a:ea typeface="Calibri"/>
                <a:cs typeface="Calibri"/>
                <a:sym typeface="Calibri"/>
              </a:rPr>
              <a:t>: Management procedures</a:t>
            </a:r>
            <a:endParaRPr sz="2475">
              <a:solidFill>
                <a:srgbClr val="768692"/>
              </a:solidFill>
              <a:latin typeface="Calibri"/>
              <a:ea typeface="Calibri"/>
              <a:cs typeface="Calibri"/>
              <a:sym typeface="Calibri"/>
            </a:endParaRPr>
          </a:p>
          <a:p>
            <a:pPr indent="0" lvl="0" marL="0" marR="0" rtl="0" algn="l">
              <a:lnSpc>
                <a:spcPct val="100000"/>
              </a:lnSpc>
              <a:spcBef>
                <a:spcPts val="413"/>
              </a:spcBef>
              <a:spcAft>
                <a:spcPts val="0"/>
              </a:spcAft>
              <a:buNone/>
            </a:pPr>
            <a:r>
              <a:rPr b="1" lang="en-US" sz="2475">
                <a:solidFill>
                  <a:srgbClr val="768692"/>
                </a:solidFill>
                <a:latin typeface="Calibri"/>
                <a:ea typeface="Calibri"/>
                <a:cs typeface="Calibri"/>
                <a:sym typeface="Calibri"/>
              </a:rPr>
              <a:t>Tech</a:t>
            </a:r>
            <a:r>
              <a:rPr lang="en-US" sz="2475">
                <a:solidFill>
                  <a:srgbClr val="768692"/>
                </a:solidFill>
                <a:latin typeface="Calibri"/>
                <a:ea typeface="Calibri"/>
                <a:cs typeface="Calibri"/>
                <a:sym typeface="Calibri"/>
              </a:rPr>
              <a:t>: Procurement, customization</a:t>
            </a:r>
            <a:endParaRPr sz="2475">
              <a:solidFill>
                <a:srgbClr val="768692"/>
              </a:solidFill>
              <a:latin typeface="Calibri"/>
              <a:ea typeface="Calibri"/>
              <a:cs typeface="Calibri"/>
              <a:sym typeface="Calibri"/>
            </a:endParaRPr>
          </a:p>
          <a:p>
            <a:pPr indent="0" lvl="0" marL="0" marR="0" rtl="0" algn="l">
              <a:lnSpc>
                <a:spcPct val="100000"/>
              </a:lnSpc>
              <a:spcBef>
                <a:spcPts val="413"/>
              </a:spcBef>
              <a:spcAft>
                <a:spcPts val="0"/>
              </a:spcAft>
              <a:buNone/>
            </a:pPr>
            <a:r>
              <a:rPr b="1" lang="en-US" sz="2475">
                <a:solidFill>
                  <a:srgbClr val="4A86E8"/>
                </a:solidFill>
                <a:latin typeface="Calibri"/>
                <a:ea typeface="Calibri"/>
                <a:cs typeface="Calibri"/>
                <a:sym typeface="Calibri"/>
              </a:rPr>
              <a:t>Build local capacity to use DHIS2</a:t>
            </a:r>
            <a:endParaRPr sz="2475">
              <a:solidFill>
                <a:srgbClr val="768692"/>
              </a:solidFill>
              <a:latin typeface="Calibri"/>
              <a:ea typeface="Calibri"/>
              <a:cs typeface="Calibri"/>
              <a:sym typeface="Calibri"/>
            </a:endParaRPr>
          </a:p>
          <a:p>
            <a:pPr indent="0" lvl="0" marL="0" marR="0" rtl="0" algn="l">
              <a:lnSpc>
                <a:spcPct val="100000"/>
              </a:lnSpc>
              <a:spcBef>
                <a:spcPts val="413"/>
              </a:spcBef>
              <a:spcAft>
                <a:spcPts val="0"/>
              </a:spcAft>
              <a:buNone/>
            </a:pPr>
            <a:r>
              <a:rPr b="1" lang="en-US" sz="2475">
                <a:solidFill>
                  <a:srgbClr val="768692"/>
                </a:solidFill>
                <a:latin typeface="Calibri"/>
                <a:ea typeface="Calibri"/>
                <a:cs typeface="Calibri"/>
                <a:sym typeface="Calibri"/>
              </a:rPr>
              <a:t>Assist</a:t>
            </a:r>
            <a:r>
              <a:rPr lang="en-US" sz="2475">
                <a:solidFill>
                  <a:srgbClr val="768692"/>
                </a:solidFill>
                <a:latin typeface="Calibri"/>
                <a:ea typeface="Calibri"/>
                <a:cs typeface="Calibri"/>
                <a:sym typeface="Calibri"/>
              </a:rPr>
              <a:t>: train DQ, Viz, entry, analysis</a:t>
            </a:r>
            <a:endParaRPr sz="2475">
              <a:solidFill>
                <a:srgbClr val="768692"/>
              </a:solidFill>
              <a:latin typeface="Calibri"/>
              <a:ea typeface="Calibri"/>
              <a:cs typeface="Calibri"/>
              <a:sym typeface="Calibri"/>
            </a:endParaRPr>
          </a:p>
          <a:p>
            <a:pPr indent="0" lvl="0" marL="0" marR="0" rtl="0" algn="l">
              <a:lnSpc>
                <a:spcPct val="100000"/>
              </a:lnSpc>
              <a:spcBef>
                <a:spcPts val="413"/>
              </a:spcBef>
              <a:spcAft>
                <a:spcPts val="0"/>
              </a:spcAft>
              <a:buNone/>
            </a:pPr>
            <a:r>
              <a:rPr b="1" lang="en-US" sz="2475">
                <a:solidFill>
                  <a:srgbClr val="768692"/>
                </a:solidFill>
                <a:latin typeface="Calibri"/>
                <a:ea typeface="Calibri"/>
                <a:cs typeface="Calibri"/>
                <a:sym typeface="Calibri"/>
              </a:rPr>
              <a:t>Tech</a:t>
            </a:r>
            <a:r>
              <a:rPr lang="en-US" sz="2475">
                <a:solidFill>
                  <a:srgbClr val="768692"/>
                </a:solidFill>
                <a:latin typeface="Calibri"/>
                <a:ea typeface="Calibri"/>
                <a:cs typeface="Calibri"/>
                <a:sym typeface="Calibri"/>
              </a:rPr>
              <a:t>:  training means innovation</a:t>
            </a:r>
            <a:endParaRPr sz="2475">
              <a:solidFill>
                <a:srgbClr val="768692"/>
              </a:solidFill>
              <a:latin typeface="Calibri"/>
              <a:ea typeface="Calibri"/>
              <a:cs typeface="Calibri"/>
              <a:sym typeface="Calibri"/>
            </a:endParaRPr>
          </a:p>
          <a:p>
            <a:pPr indent="0" lvl="0" marL="0" marR="0" rtl="0" algn="l">
              <a:lnSpc>
                <a:spcPct val="100000"/>
              </a:lnSpc>
              <a:spcBef>
                <a:spcPts val="413"/>
              </a:spcBef>
              <a:spcAft>
                <a:spcPts val="0"/>
              </a:spcAft>
              <a:buNone/>
            </a:pPr>
            <a:r>
              <a:rPr b="1" lang="en-US" sz="2475">
                <a:solidFill>
                  <a:srgbClr val="4A86E8"/>
                </a:solidFill>
                <a:latin typeface="Calibri"/>
                <a:ea typeface="Calibri"/>
                <a:cs typeface="Calibri"/>
                <a:sym typeface="Calibri"/>
              </a:rPr>
              <a:t>Promote data use</a:t>
            </a:r>
            <a:endParaRPr sz="2475">
              <a:solidFill>
                <a:srgbClr val="768692"/>
              </a:solidFill>
              <a:latin typeface="Calibri"/>
              <a:ea typeface="Calibri"/>
              <a:cs typeface="Calibri"/>
              <a:sym typeface="Calibri"/>
            </a:endParaRPr>
          </a:p>
          <a:p>
            <a:pPr indent="0" lvl="0" marL="0" marR="0" rtl="0" algn="l">
              <a:lnSpc>
                <a:spcPct val="100000"/>
              </a:lnSpc>
              <a:spcBef>
                <a:spcPts val="413"/>
              </a:spcBef>
              <a:spcAft>
                <a:spcPts val="0"/>
              </a:spcAft>
              <a:buNone/>
            </a:pPr>
            <a:r>
              <a:rPr b="1" lang="en-US" sz="2475">
                <a:solidFill>
                  <a:srgbClr val="768692"/>
                </a:solidFill>
                <a:latin typeface="Calibri"/>
                <a:ea typeface="Calibri"/>
                <a:cs typeface="Calibri"/>
                <a:sym typeface="Calibri"/>
              </a:rPr>
              <a:t>Assist</a:t>
            </a:r>
            <a:r>
              <a:rPr lang="en-US" sz="2475">
                <a:solidFill>
                  <a:srgbClr val="768692"/>
                </a:solidFill>
                <a:latin typeface="Calibri"/>
                <a:ea typeface="Calibri"/>
                <a:cs typeface="Calibri"/>
                <a:sym typeface="Calibri"/>
              </a:rPr>
              <a:t>: data triangulation, viz &amp; use</a:t>
            </a:r>
            <a:endParaRPr sz="2475">
              <a:solidFill>
                <a:srgbClr val="768692"/>
              </a:solidFill>
              <a:latin typeface="Calibri"/>
              <a:ea typeface="Calibri"/>
              <a:cs typeface="Calibri"/>
              <a:sym typeface="Calibri"/>
            </a:endParaRPr>
          </a:p>
          <a:p>
            <a:pPr indent="0" lvl="0" marL="0" marR="0" rtl="0" algn="l">
              <a:lnSpc>
                <a:spcPct val="100000"/>
              </a:lnSpc>
              <a:spcBef>
                <a:spcPts val="413"/>
              </a:spcBef>
              <a:spcAft>
                <a:spcPts val="0"/>
              </a:spcAft>
              <a:buNone/>
            </a:pPr>
            <a:r>
              <a:rPr b="1" lang="en-US" sz="2475">
                <a:solidFill>
                  <a:srgbClr val="768692"/>
                </a:solidFill>
                <a:latin typeface="Calibri"/>
                <a:ea typeface="Calibri"/>
                <a:cs typeface="Calibri"/>
                <a:sym typeface="Calibri"/>
              </a:rPr>
              <a:t>Tech</a:t>
            </a:r>
            <a:r>
              <a:rPr lang="en-US" sz="2475">
                <a:solidFill>
                  <a:srgbClr val="768692"/>
                </a:solidFill>
                <a:latin typeface="Calibri"/>
                <a:ea typeface="Calibri"/>
                <a:cs typeface="Calibri"/>
                <a:sym typeface="Calibri"/>
              </a:rPr>
              <a:t>: Custom dashboard, viz apps</a:t>
            </a:r>
            <a:endParaRPr sz="2475">
              <a:solidFill>
                <a:srgbClr val="768692"/>
              </a:solidFill>
              <a:latin typeface="Calibri"/>
              <a:ea typeface="Calibri"/>
              <a:cs typeface="Calibri"/>
              <a:sym typeface="Calibri"/>
            </a:endParaRPr>
          </a:p>
          <a:p>
            <a:pPr indent="0" lvl="0" marL="0" marR="0" rtl="0" algn="l">
              <a:lnSpc>
                <a:spcPct val="100000"/>
              </a:lnSpc>
              <a:spcBef>
                <a:spcPts val="413"/>
              </a:spcBef>
              <a:spcAft>
                <a:spcPts val="0"/>
              </a:spcAft>
              <a:buNone/>
            </a:pPr>
            <a:r>
              <a:rPr b="1" lang="en-US" sz="2475">
                <a:solidFill>
                  <a:srgbClr val="4A86E8"/>
                </a:solidFill>
                <a:latin typeface="Calibri"/>
                <a:ea typeface="Calibri"/>
                <a:cs typeface="Calibri"/>
                <a:sym typeface="Calibri"/>
              </a:rPr>
              <a:t>Evaluating success &amp; ongoing country support</a:t>
            </a:r>
            <a:endParaRPr sz="2475">
              <a:solidFill>
                <a:srgbClr val="768692"/>
              </a:solidFill>
              <a:latin typeface="Calibri"/>
              <a:ea typeface="Calibri"/>
              <a:cs typeface="Calibri"/>
              <a:sym typeface="Calibri"/>
            </a:endParaRPr>
          </a:p>
          <a:p>
            <a:pPr indent="0" lvl="0" marL="0" marR="0" rtl="0" algn="l">
              <a:lnSpc>
                <a:spcPct val="100000"/>
              </a:lnSpc>
              <a:spcBef>
                <a:spcPts val="413"/>
              </a:spcBef>
              <a:spcAft>
                <a:spcPts val="0"/>
              </a:spcAft>
              <a:buNone/>
            </a:pPr>
            <a:r>
              <a:rPr b="1" lang="en-US" sz="2475">
                <a:solidFill>
                  <a:srgbClr val="768692"/>
                </a:solidFill>
                <a:latin typeface="Calibri"/>
                <a:ea typeface="Calibri"/>
                <a:cs typeface="Calibri"/>
                <a:sym typeface="Calibri"/>
              </a:rPr>
              <a:t>Assist</a:t>
            </a:r>
            <a:r>
              <a:rPr lang="en-US" sz="2475">
                <a:solidFill>
                  <a:srgbClr val="768692"/>
                </a:solidFill>
                <a:latin typeface="Calibri"/>
                <a:ea typeface="Calibri"/>
                <a:cs typeface="Calibri"/>
                <a:sym typeface="Calibri"/>
              </a:rPr>
              <a:t>: Sharing learning &amp; best practices, monitoring &amp; supervisions</a:t>
            </a:r>
            <a:endParaRPr sz="2475">
              <a:solidFill>
                <a:srgbClr val="768692"/>
              </a:solidFill>
              <a:latin typeface="Calibri"/>
              <a:ea typeface="Calibri"/>
              <a:cs typeface="Calibri"/>
              <a:sym typeface="Calibri"/>
            </a:endParaRPr>
          </a:p>
          <a:p>
            <a:pPr indent="0" lvl="0" marL="0" marR="0" rtl="0" algn="l">
              <a:lnSpc>
                <a:spcPct val="100000"/>
              </a:lnSpc>
              <a:spcBef>
                <a:spcPts val="413"/>
              </a:spcBef>
              <a:spcAft>
                <a:spcPts val="0"/>
              </a:spcAft>
              <a:buNone/>
            </a:pPr>
            <a:r>
              <a:rPr b="1" lang="en-US" sz="2475">
                <a:solidFill>
                  <a:srgbClr val="768692"/>
                </a:solidFill>
                <a:latin typeface="Calibri"/>
                <a:ea typeface="Calibri"/>
                <a:cs typeface="Calibri"/>
                <a:sym typeface="Calibri"/>
              </a:rPr>
              <a:t>Tech</a:t>
            </a:r>
            <a:r>
              <a:rPr lang="en-US" sz="2475">
                <a:solidFill>
                  <a:srgbClr val="768692"/>
                </a:solidFill>
                <a:latin typeface="Calibri"/>
                <a:ea typeface="Calibri"/>
                <a:cs typeface="Calibri"/>
                <a:sym typeface="Calibri"/>
              </a:rPr>
              <a:t>: Security audits, further interop</a:t>
            </a:r>
            <a:endParaRPr b="1" sz="2475">
              <a:solidFill>
                <a:srgbClr val="4A86E8"/>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Google Shape;187;p28"/>
          <p:cNvSpPr/>
          <p:nvPr/>
        </p:nvSpPr>
        <p:spPr>
          <a:xfrm>
            <a:off x="0" y="0"/>
            <a:ext cx="10042634" cy="7772400"/>
          </a:xfrm>
          <a:prstGeom prst="rect">
            <a:avLst/>
          </a:prstGeom>
          <a:solidFill>
            <a:srgbClr val="A6C03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6600"/>
              <a:buFont typeface="Calibri"/>
              <a:buNone/>
            </a:pPr>
            <a:r>
              <a:t/>
            </a:r>
            <a:endParaRPr b="0" i="0" sz="6600" u="none" cap="none" strike="noStrike">
              <a:solidFill>
                <a:schemeClr val="lt1"/>
              </a:solidFill>
              <a:latin typeface="Century Gothic"/>
              <a:ea typeface="Century Gothic"/>
              <a:cs typeface="Century Gothic"/>
              <a:sym typeface="Century Gothic"/>
            </a:endParaRPr>
          </a:p>
        </p:txBody>
      </p:sp>
      <p:sp>
        <p:nvSpPr>
          <p:cNvPr id="188" name="Google Shape;188;p28"/>
          <p:cNvSpPr/>
          <p:nvPr/>
        </p:nvSpPr>
        <p:spPr>
          <a:xfrm>
            <a:off x="-15766" y="0"/>
            <a:ext cx="10058400" cy="4038600"/>
          </a:xfrm>
          <a:prstGeom prst="rect">
            <a:avLst/>
          </a:prstGeom>
          <a:solidFill>
            <a:srgbClr val="1E18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6600"/>
              <a:buFont typeface="Calibri"/>
              <a:buNone/>
            </a:pPr>
            <a:r>
              <a:t/>
            </a:r>
            <a:endParaRPr b="0" i="0" sz="6600" u="none" cap="none" strike="noStrike">
              <a:solidFill>
                <a:schemeClr val="lt1"/>
              </a:solidFill>
              <a:latin typeface="Century Gothic"/>
              <a:ea typeface="Century Gothic"/>
              <a:cs typeface="Century Gothic"/>
              <a:sym typeface="Century Gothic"/>
            </a:endParaRPr>
          </a:p>
        </p:txBody>
      </p:sp>
      <p:sp>
        <p:nvSpPr>
          <p:cNvPr id="189" name="Google Shape;189;p28"/>
          <p:cNvSpPr/>
          <p:nvPr/>
        </p:nvSpPr>
        <p:spPr>
          <a:xfrm>
            <a:off x="8718852" y="2514600"/>
            <a:ext cx="313064" cy="284854"/>
          </a:xfrm>
          <a:prstGeom prst="ellipse">
            <a:avLst/>
          </a:prstGeom>
          <a:solidFill>
            <a:srgbClr val="A6C03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chemeClr val="lt1"/>
              </a:solidFill>
              <a:latin typeface="Arial"/>
              <a:ea typeface="Arial"/>
              <a:cs typeface="Arial"/>
              <a:sym typeface="Arial"/>
            </a:endParaRPr>
          </a:p>
        </p:txBody>
      </p:sp>
      <p:sp>
        <p:nvSpPr>
          <p:cNvPr id="190" name="Google Shape;190;p28"/>
          <p:cNvSpPr/>
          <p:nvPr/>
        </p:nvSpPr>
        <p:spPr>
          <a:xfrm>
            <a:off x="5638800" y="1524000"/>
            <a:ext cx="2209800" cy="2209800"/>
          </a:xfrm>
          <a:prstGeom prst="ellipse">
            <a:avLst/>
          </a:prstGeom>
          <a:solidFill>
            <a:srgbClr val="A6C03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chemeClr val="lt1"/>
              </a:solidFill>
              <a:latin typeface="Arial"/>
              <a:ea typeface="Arial"/>
              <a:cs typeface="Arial"/>
              <a:sym typeface="Arial"/>
            </a:endParaRPr>
          </a:p>
        </p:txBody>
      </p:sp>
      <p:sp>
        <p:nvSpPr>
          <p:cNvPr id="191" name="Google Shape;191;p28"/>
          <p:cNvSpPr/>
          <p:nvPr/>
        </p:nvSpPr>
        <p:spPr>
          <a:xfrm>
            <a:off x="7813358" y="1160355"/>
            <a:ext cx="1295400" cy="1295400"/>
          </a:xfrm>
          <a:prstGeom prst="ellipse">
            <a:avLst/>
          </a:prstGeom>
          <a:solidFill>
            <a:srgbClr val="A6C03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chemeClr val="lt1"/>
              </a:solidFill>
              <a:latin typeface="Arial"/>
              <a:ea typeface="Arial"/>
              <a:cs typeface="Arial"/>
              <a:sym typeface="Arial"/>
            </a:endParaRPr>
          </a:p>
        </p:txBody>
      </p:sp>
      <p:sp>
        <p:nvSpPr>
          <p:cNvPr id="192" name="Google Shape;192;p28"/>
          <p:cNvSpPr txBox="1"/>
          <p:nvPr/>
        </p:nvSpPr>
        <p:spPr>
          <a:xfrm>
            <a:off x="5392614" y="4117616"/>
            <a:ext cx="3903785" cy="776110"/>
          </a:xfrm>
          <a:prstGeom prst="rect">
            <a:avLst/>
          </a:prstGeom>
          <a:noFill/>
          <a:ln>
            <a:noFill/>
          </a:ln>
        </p:spPr>
        <p:txBody>
          <a:bodyPr anchorCtr="0" anchor="t" bIns="0" lIns="0" spcFirstLastPara="1" rIns="0" wrap="square" tIns="0">
            <a:noAutofit/>
          </a:bodyPr>
          <a:lstStyle/>
          <a:p>
            <a:pPr indent="0" lvl="0" marL="12700" marR="0" rtl="0" algn="l">
              <a:lnSpc>
                <a:spcPct val="120277"/>
              </a:lnSpc>
              <a:spcBef>
                <a:spcPts val="0"/>
              </a:spcBef>
              <a:spcAft>
                <a:spcPts val="0"/>
              </a:spcAft>
              <a:buClr>
                <a:schemeClr val="lt1"/>
              </a:buClr>
              <a:buSzPts val="5400"/>
              <a:buFont typeface="Century Gothic"/>
              <a:buNone/>
            </a:pPr>
            <a:r>
              <a:rPr b="1" i="0" lang="en-US" sz="5400" u="none" cap="none" strike="noStrike">
                <a:solidFill>
                  <a:schemeClr val="lt1"/>
                </a:solidFill>
                <a:latin typeface="Century Gothic"/>
                <a:ea typeface="Century Gothic"/>
                <a:cs typeface="Century Gothic"/>
                <a:sym typeface="Century Gothic"/>
              </a:rPr>
              <a:t>Burkina Faso </a:t>
            </a:r>
            <a:endParaRPr sz="1800">
              <a:solidFill>
                <a:schemeClr val="dk1"/>
              </a:solidFill>
              <a:latin typeface="Calibri"/>
              <a:ea typeface="Calibri"/>
              <a:cs typeface="Calibri"/>
              <a:sym typeface="Calibri"/>
            </a:endParaRPr>
          </a:p>
        </p:txBody>
      </p:sp>
      <p:sp>
        <p:nvSpPr>
          <p:cNvPr id="193" name="Google Shape;193;p28"/>
          <p:cNvSpPr txBox="1"/>
          <p:nvPr/>
        </p:nvSpPr>
        <p:spPr>
          <a:xfrm>
            <a:off x="152400" y="773723"/>
            <a:ext cx="9144000" cy="778226"/>
          </a:xfrm>
          <a:prstGeom prst="rect">
            <a:avLst/>
          </a:prstGeom>
          <a:noFill/>
          <a:ln>
            <a:noFill/>
          </a:ln>
        </p:spPr>
        <p:txBody>
          <a:bodyPr anchorCtr="0" anchor="t" bIns="0" lIns="0" spcFirstLastPara="1" rIns="0" wrap="square" tIns="0">
            <a:noAutofit/>
          </a:bodyPr>
          <a:lstStyle/>
          <a:p>
            <a:pPr indent="0" lvl="0" marL="12700" marR="0" rtl="0" algn="l">
              <a:lnSpc>
                <a:spcPct val="120277"/>
              </a:lnSpc>
              <a:spcBef>
                <a:spcPts val="0"/>
              </a:spcBef>
              <a:spcAft>
                <a:spcPts val="0"/>
              </a:spcAft>
              <a:buClr>
                <a:schemeClr val="lt1"/>
              </a:buClr>
              <a:buSzPts val="5400"/>
              <a:buFont typeface="Century Gothic"/>
              <a:buNone/>
            </a:pPr>
            <a:r>
              <a:rPr b="1" i="0" lang="en-US" sz="5400" u="none" cap="none" strike="noStrike">
                <a:solidFill>
                  <a:schemeClr val="lt1"/>
                </a:solidFill>
                <a:latin typeface="Century Gothic"/>
                <a:ea typeface="Century Gothic"/>
                <a:cs typeface="Century Gothic"/>
                <a:sym typeface="Century Gothic"/>
              </a:rPr>
              <a:t>Strengthening One Health</a:t>
            </a:r>
            <a:endParaRPr b="0" i="0" sz="5400" u="none" cap="none" strike="noStrike">
              <a:solidFill>
                <a:schemeClr val="lt1"/>
              </a:solidFill>
              <a:latin typeface="Century Gothic"/>
              <a:ea typeface="Century Gothic"/>
              <a:cs typeface="Century Gothic"/>
              <a:sym typeface="Century Gothic"/>
            </a:endParaRPr>
          </a:p>
        </p:txBody>
      </p:sp>
      <p:pic>
        <p:nvPicPr>
          <p:cNvPr id="194" name="Google Shape;194;p28"/>
          <p:cNvPicPr preferRelativeResize="0"/>
          <p:nvPr/>
        </p:nvPicPr>
        <p:blipFill rotWithShape="1">
          <a:blip r:embed="rId3">
            <a:alphaModFix/>
          </a:blip>
          <a:srcRect b="0" l="0" r="0" t="0"/>
          <a:stretch/>
        </p:blipFill>
        <p:spPr>
          <a:xfrm>
            <a:off x="-26783" y="4038600"/>
            <a:ext cx="5308185" cy="3733800"/>
          </a:xfrm>
          <a:prstGeom prst="rect">
            <a:avLst/>
          </a:prstGeom>
          <a:noFill/>
          <a:ln>
            <a:noFill/>
          </a:ln>
        </p:spPr>
      </p:pic>
      <p:pic>
        <p:nvPicPr>
          <p:cNvPr id="195" name="Google Shape;195;p28"/>
          <p:cNvPicPr preferRelativeResize="0"/>
          <p:nvPr/>
        </p:nvPicPr>
        <p:blipFill>
          <a:blip r:embed="rId4">
            <a:alphaModFix/>
          </a:blip>
          <a:stretch>
            <a:fillRect/>
          </a:stretch>
        </p:blipFill>
        <p:spPr>
          <a:xfrm>
            <a:off x="7813338" y="6796088"/>
            <a:ext cx="790575" cy="771525"/>
          </a:xfrm>
          <a:prstGeom prst="rect">
            <a:avLst/>
          </a:prstGeom>
          <a:noFill/>
          <a:ln>
            <a:noFill/>
          </a:ln>
        </p:spPr>
      </p:pic>
      <p:pic>
        <p:nvPicPr>
          <p:cNvPr id="196" name="Google Shape;196;p28"/>
          <p:cNvPicPr preferRelativeResize="0"/>
          <p:nvPr/>
        </p:nvPicPr>
        <p:blipFill>
          <a:blip r:embed="rId5">
            <a:alphaModFix/>
          </a:blip>
          <a:stretch>
            <a:fillRect/>
          </a:stretch>
        </p:blipFill>
        <p:spPr>
          <a:xfrm>
            <a:off x="6786572" y="6792750"/>
            <a:ext cx="905693" cy="7782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Google Shape;201;p29"/>
          <p:cNvSpPr/>
          <p:nvPr/>
        </p:nvSpPr>
        <p:spPr>
          <a:xfrm>
            <a:off x="616226" y="149088"/>
            <a:ext cx="6212299" cy="14465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4400">
                <a:solidFill>
                  <a:srgbClr val="538CD5"/>
                </a:solidFill>
                <a:latin typeface="Calibri"/>
                <a:ea typeface="Calibri"/>
                <a:cs typeface="Calibri"/>
                <a:sym typeface="Calibri"/>
              </a:rPr>
              <a:t>What is the context?</a:t>
            </a:r>
            <a:r>
              <a:rPr lang="en-US" sz="4400">
                <a:solidFill>
                  <a:schemeClr val="dk1"/>
                </a:solidFill>
                <a:latin typeface="Calibri"/>
                <a:ea typeface="Calibri"/>
                <a:cs typeface="Calibri"/>
                <a:sym typeface="Calibri"/>
              </a:rPr>
              <a:t> </a:t>
            </a:r>
            <a:br>
              <a:rPr lang="en-US" sz="4400">
                <a:solidFill>
                  <a:schemeClr val="dk1"/>
                </a:solidFill>
                <a:latin typeface="Calibri"/>
                <a:ea typeface="Calibri"/>
                <a:cs typeface="Calibri"/>
                <a:sym typeface="Calibri"/>
              </a:rPr>
            </a:br>
            <a:r>
              <a:rPr lang="en-US" sz="4400">
                <a:solidFill>
                  <a:srgbClr val="17365D"/>
                </a:solidFill>
                <a:latin typeface="Calibri"/>
                <a:ea typeface="Calibri"/>
                <a:cs typeface="Calibri"/>
                <a:sym typeface="Calibri"/>
              </a:rPr>
              <a:t>Human and animal health</a:t>
            </a:r>
            <a:endParaRPr/>
          </a:p>
        </p:txBody>
      </p:sp>
      <p:sp>
        <p:nvSpPr>
          <p:cNvPr id="202" name="Google Shape;202;p29"/>
          <p:cNvSpPr/>
          <p:nvPr/>
        </p:nvSpPr>
        <p:spPr>
          <a:xfrm>
            <a:off x="532600" y="1915175"/>
            <a:ext cx="7368900" cy="4755900"/>
          </a:xfrm>
          <a:prstGeom prst="rect">
            <a:avLst/>
          </a:prstGeom>
          <a:noFill/>
          <a:ln>
            <a:noFill/>
          </a:ln>
        </p:spPr>
        <p:txBody>
          <a:bodyPr anchorCtr="0" anchor="t" bIns="45700" lIns="91425" spcFirstLastPara="1" rIns="91425" wrap="square" tIns="45700">
            <a:noAutofit/>
          </a:bodyPr>
          <a:lstStyle/>
          <a:p>
            <a:pPr indent="-457200" lvl="0" marL="685800" marR="0" rtl="0" algn="l">
              <a:spcBef>
                <a:spcPts val="0"/>
              </a:spcBef>
              <a:spcAft>
                <a:spcPts val="0"/>
              </a:spcAft>
              <a:buClr>
                <a:schemeClr val="dk1"/>
              </a:buClr>
              <a:buSzPts val="2400"/>
              <a:buFont typeface="Arial"/>
              <a:buChar char="•"/>
            </a:pPr>
            <a:r>
              <a:rPr b="1" lang="en-US" sz="2400">
                <a:solidFill>
                  <a:schemeClr val="dk1"/>
                </a:solidFill>
                <a:latin typeface="Calibri"/>
                <a:ea typeface="Calibri"/>
                <a:cs typeface="Calibri"/>
                <a:sym typeface="Calibri"/>
              </a:rPr>
              <a:t>Aftermath of Ebola </a:t>
            </a:r>
            <a:r>
              <a:rPr lang="en-US" sz="2400">
                <a:solidFill>
                  <a:schemeClr val="dk1"/>
                </a:solidFill>
                <a:latin typeface="Calibri"/>
                <a:ea typeface="Calibri"/>
                <a:cs typeface="Calibri"/>
                <a:sym typeface="Calibri"/>
              </a:rPr>
              <a:t>and other highly-pathogenic infectious diseases and zoonoses epidemics in West Africa</a:t>
            </a:r>
            <a:endParaRPr sz="2400">
              <a:latin typeface="Calibri"/>
              <a:ea typeface="Calibri"/>
              <a:cs typeface="Calibri"/>
              <a:sym typeface="Calibri"/>
            </a:endParaRPr>
          </a:p>
          <a:p>
            <a:pPr indent="-457200" lvl="0" marL="68580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Need for an </a:t>
            </a:r>
            <a:r>
              <a:rPr b="1" lang="en-US" sz="2400">
                <a:solidFill>
                  <a:schemeClr val="dk1"/>
                </a:solidFill>
                <a:latin typeface="Calibri"/>
                <a:ea typeface="Calibri"/>
                <a:cs typeface="Calibri"/>
                <a:sym typeface="Calibri"/>
              </a:rPr>
              <a:t>integrated approach </a:t>
            </a:r>
            <a:r>
              <a:rPr lang="en-US" sz="2400">
                <a:solidFill>
                  <a:schemeClr val="dk1"/>
                </a:solidFill>
                <a:latin typeface="Calibri"/>
                <a:ea typeface="Calibri"/>
                <a:cs typeface="Calibri"/>
                <a:sym typeface="Calibri"/>
              </a:rPr>
              <a:t>to human and animal disease surveillance</a:t>
            </a:r>
            <a:endParaRPr sz="2400">
              <a:latin typeface="Calibri"/>
              <a:ea typeface="Calibri"/>
              <a:cs typeface="Calibri"/>
              <a:sym typeface="Calibri"/>
            </a:endParaRPr>
          </a:p>
          <a:p>
            <a:pPr indent="-457200" lvl="0" marL="68580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One-health zoonotic </a:t>
            </a:r>
            <a:r>
              <a:rPr b="1" lang="en-US" sz="2400">
                <a:solidFill>
                  <a:schemeClr val="dk1"/>
                </a:solidFill>
                <a:latin typeface="Calibri"/>
                <a:ea typeface="Calibri"/>
                <a:cs typeface="Calibri"/>
                <a:sym typeface="Calibri"/>
              </a:rPr>
              <a:t>disease prioritization </a:t>
            </a:r>
            <a:r>
              <a:rPr lang="en-US" sz="2400">
                <a:solidFill>
                  <a:schemeClr val="dk1"/>
                </a:solidFill>
                <a:latin typeface="Calibri"/>
                <a:ea typeface="Calibri"/>
                <a:cs typeface="Calibri"/>
                <a:sym typeface="Calibri"/>
              </a:rPr>
              <a:t>for multisectoral engagement workshop (2017) agrees on 5 priority zoonotic diseases: </a:t>
            </a:r>
            <a:r>
              <a:rPr b="1" lang="en-US" sz="2400">
                <a:solidFill>
                  <a:srgbClr val="3C78D8"/>
                </a:solidFill>
                <a:latin typeface="Calibri"/>
                <a:ea typeface="Calibri"/>
                <a:cs typeface="Calibri"/>
                <a:sym typeface="Calibri"/>
              </a:rPr>
              <a:t>anthrax, rabies, brucellosis, highly-pathogenic avian influenza (HPAI), and dengue</a:t>
            </a:r>
            <a:endParaRPr sz="2400">
              <a:solidFill>
                <a:srgbClr val="3C78D8"/>
              </a:solidFill>
              <a:latin typeface="Calibri"/>
              <a:ea typeface="Calibri"/>
              <a:cs typeface="Calibri"/>
              <a:sym typeface="Calibri"/>
            </a:endParaRPr>
          </a:p>
          <a:p>
            <a:pPr indent="-457200" lvl="0" marL="685800" marR="0" rtl="0" algn="l">
              <a:spcBef>
                <a:spcPts val="0"/>
              </a:spcBef>
              <a:spcAft>
                <a:spcPts val="0"/>
              </a:spcAft>
              <a:buClr>
                <a:schemeClr val="dk1"/>
              </a:buClr>
              <a:buSzPts val="2400"/>
              <a:buFont typeface="Arial"/>
              <a:buChar char="•"/>
            </a:pPr>
            <a:r>
              <a:rPr b="1" lang="en-US" sz="2400">
                <a:solidFill>
                  <a:schemeClr val="dk1"/>
                </a:solidFill>
                <a:latin typeface="Calibri"/>
                <a:ea typeface="Calibri"/>
                <a:cs typeface="Calibri"/>
                <a:sym typeface="Calibri"/>
              </a:rPr>
              <a:t>MEASURE Evaluation begins</a:t>
            </a:r>
            <a:r>
              <a:rPr lang="en-US" sz="2400">
                <a:solidFill>
                  <a:schemeClr val="dk1"/>
                </a:solidFill>
                <a:latin typeface="Calibri"/>
                <a:ea typeface="Calibri"/>
                <a:cs typeface="Calibri"/>
                <a:sym typeface="Calibri"/>
              </a:rPr>
              <a:t> in March 2018 under Global Health Security Agenda</a:t>
            </a:r>
            <a:endParaRPr sz="2400">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sp>
        <p:nvSpPr>
          <p:cNvPr id="207" name="Google Shape;207;p30"/>
          <p:cNvSpPr/>
          <p:nvPr/>
        </p:nvSpPr>
        <p:spPr>
          <a:xfrm>
            <a:off x="588130" y="494621"/>
            <a:ext cx="7395038" cy="76944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4400">
                <a:solidFill>
                  <a:srgbClr val="538CD5"/>
                </a:solidFill>
                <a:latin typeface="Calibri"/>
                <a:ea typeface="Calibri"/>
                <a:cs typeface="Calibri"/>
                <a:sym typeface="Calibri"/>
              </a:rPr>
              <a:t>Why use DHIS2 to build an HIS?</a:t>
            </a:r>
            <a:endParaRPr/>
          </a:p>
        </p:txBody>
      </p:sp>
      <p:sp>
        <p:nvSpPr>
          <p:cNvPr id="208" name="Google Shape;208;p30"/>
          <p:cNvSpPr/>
          <p:nvPr/>
        </p:nvSpPr>
        <p:spPr>
          <a:xfrm>
            <a:off x="715625" y="1691725"/>
            <a:ext cx="8333700" cy="4772100"/>
          </a:xfrm>
          <a:prstGeom prst="rect">
            <a:avLst/>
          </a:prstGeom>
          <a:noFill/>
          <a:ln>
            <a:noFill/>
          </a:ln>
        </p:spPr>
        <p:txBody>
          <a:bodyPr anchorCtr="0" anchor="t" bIns="45700" lIns="91425" spcFirstLastPara="1" rIns="91425" wrap="square" tIns="45700">
            <a:noAutofit/>
          </a:bodyPr>
          <a:lstStyle/>
          <a:p>
            <a:pPr indent="-501650" lvl="0" marL="685800" marR="0" rtl="0" algn="l">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DHIS2 already used by </a:t>
            </a:r>
            <a:r>
              <a:rPr b="1" lang="en-US" sz="2800">
                <a:solidFill>
                  <a:schemeClr val="dk1"/>
                </a:solidFill>
                <a:latin typeface="Calibri"/>
                <a:ea typeface="Calibri"/>
                <a:cs typeface="Calibri"/>
                <a:sym typeface="Calibri"/>
              </a:rPr>
              <a:t>Ministry of Health (MOH)</a:t>
            </a:r>
            <a:endParaRPr b="1"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2800">
              <a:solidFill>
                <a:schemeClr val="dk1"/>
              </a:solidFill>
              <a:latin typeface="Calibri"/>
              <a:ea typeface="Calibri"/>
              <a:cs typeface="Calibri"/>
              <a:sym typeface="Calibri"/>
            </a:endParaRPr>
          </a:p>
          <a:p>
            <a:pPr indent="-501650" lvl="0" marL="685800" marR="0" rtl="0" algn="l">
              <a:spcBef>
                <a:spcPts val="0"/>
              </a:spcBef>
              <a:spcAft>
                <a:spcPts val="0"/>
              </a:spcAft>
              <a:buClr>
                <a:schemeClr val="dk1"/>
              </a:buClr>
              <a:buSzPts val="2800"/>
              <a:buFont typeface="Arial"/>
              <a:buChar char="•"/>
            </a:pPr>
            <a:r>
              <a:rPr b="1" lang="en-US" sz="2800">
                <a:solidFill>
                  <a:schemeClr val="dk1"/>
                </a:solidFill>
                <a:latin typeface="Calibri"/>
                <a:ea typeface="Calibri"/>
                <a:cs typeface="Calibri"/>
                <a:sym typeface="Calibri"/>
              </a:rPr>
              <a:t>Ministry of Livestock and Fisheries (MRAH) </a:t>
            </a:r>
            <a:r>
              <a:rPr lang="en-US" sz="2800">
                <a:solidFill>
                  <a:schemeClr val="dk1"/>
                </a:solidFill>
                <a:latin typeface="Calibri"/>
                <a:ea typeface="Calibri"/>
                <a:cs typeface="Calibri"/>
                <a:sym typeface="Calibri"/>
              </a:rPr>
              <a:t>using a Microsoft Access-based system</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501650" lvl="0" marL="685800" marR="0" rtl="0" algn="l">
              <a:spcBef>
                <a:spcPts val="0"/>
              </a:spcBef>
              <a:spcAft>
                <a:spcPts val="0"/>
              </a:spcAft>
              <a:buClr>
                <a:schemeClr val="dk1"/>
              </a:buClr>
              <a:buSzPts val="2800"/>
              <a:buFont typeface="Arial"/>
              <a:buChar char="•"/>
            </a:pPr>
            <a:r>
              <a:rPr b="1" lang="en-US" sz="2800">
                <a:solidFill>
                  <a:schemeClr val="dk1"/>
                </a:solidFill>
                <a:latin typeface="Calibri"/>
                <a:ea typeface="Calibri"/>
                <a:cs typeface="Calibri"/>
                <a:sym typeface="Calibri"/>
              </a:rPr>
              <a:t>Ministry of the Environment (MEEVCC) </a:t>
            </a:r>
            <a:r>
              <a:rPr lang="en-US" sz="2800">
                <a:solidFill>
                  <a:schemeClr val="dk1"/>
                </a:solidFill>
                <a:latin typeface="Calibri"/>
                <a:ea typeface="Calibri"/>
                <a:cs typeface="Calibri"/>
                <a:sym typeface="Calibri"/>
              </a:rPr>
              <a:t>had no information system in place</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501650" lvl="0" marL="685800" marR="0" rtl="0" algn="l">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An integrated system was needed to track animal and human diseases across 3 independent ministries from community to national level</a:t>
            </a:r>
            <a:endParaRPr sz="28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sp>
        <p:nvSpPr>
          <p:cNvPr id="213" name="Google Shape;213;p31"/>
          <p:cNvSpPr txBox="1"/>
          <p:nvPr/>
        </p:nvSpPr>
        <p:spPr>
          <a:xfrm>
            <a:off x="384300" y="307175"/>
            <a:ext cx="9624900" cy="119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4800">
                <a:solidFill>
                  <a:schemeClr val="accent1"/>
                </a:solidFill>
                <a:latin typeface="Calibri"/>
                <a:ea typeface="Calibri"/>
                <a:cs typeface="Calibri"/>
                <a:sym typeface="Calibri"/>
              </a:rPr>
              <a:t>One Health Platform “instances”</a:t>
            </a:r>
            <a:endParaRPr sz="4800">
              <a:solidFill>
                <a:schemeClr val="accent1"/>
              </a:solidFill>
              <a:latin typeface="Calibri"/>
              <a:ea typeface="Calibri"/>
              <a:cs typeface="Calibri"/>
              <a:sym typeface="Calibri"/>
            </a:endParaRPr>
          </a:p>
        </p:txBody>
      </p:sp>
      <p:pic>
        <p:nvPicPr>
          <p:cNvPr id="214" name="Google Shape;214;p31"/>
          <p:cNvPicPr preferRelativeResize="0"/>
          <p:nvPr/>
        </p:nvPicPr>
        <p:blipFill rotWithShape="1">
          <a:blip r:embed="rId3">
            <a:alphaModFix/>
          </a:blip>
          <a:srcRect b="0" l="0" r="0" t="0"/>
          <a:stretch/>
        </p:blipFill>
        <p:spPr>
          <a:xfrm>
            <a:off x="598600" y="1208200"/>
            <a:ext cx="4153910" cy="2892376"/>
          </a:xfrm>
          <a:prstGeom prst="rect">
            <a:avLst/>
          </a:prstGeom>
          <a:noFill/>
          <a:ln>
            <a:noFill/>
          </a:ln>
        </p:spPr>
      </p:pic>
      <p:pic>
        <p:nvPicPr>
          <p:cNvPr id="215" name="Google Shape;215;p31"/>
          <p:cNvPicPr preferRelativeResize="0"/>
          <p:nvPr/>
        </p:nvPicPr>
        <p:blipFill rotWithShape="1">
          <a:blip r:embed="rId4">
            <a:alphaModFix/>
          </a:blip>
          <a:srcRect b="0" l="0" r="0" t="0"/>
          <a:stretch/>
        </p:blipFill>
        <p:spPr>
          <a:xfrm>
            <a:off x="5231425" y="1208199"/>
            <a:ext cx="3908401" cy="2892375"/>
          </a:xfrm>
          <a:prstGeom prst="rect">
            <a:avLst/>
          </a:prstGeom>
          <a:noFill/>
          <a:ln>
            <a:noFill/>
          </a:ln>
        </p:spPr>
      </p:pic>
      <p:pic>
        <p:nvPicPr>
          <p:cNvPr id="216" name="Google Shape;216;p31"/>
          <p:cNvPicPr preferRelativeResize="0"/>
          <p:nvPr/>
        </p:nvPicPr>
        <p:blipFill rotWithShape="1">
          <a:blip r:embed="rId5">
            <a:alphaModFix/>
          </a:blip>
          <a:srcRect b="0" l="0" r="0" t="0"/>
          <a:stretch/>
        </p:blipFill>
        <p:spPr>
          <a:xfrm>
            <a:off x="626763" y="4253584"/>
            <a:ext cx="4097575" cy="2609190"/>
          </a:xfrm>
          <a:prstGeom prst="rect">
            <a:avLst/>
          </a:prstGeom>
          <a:noFill/>
          <a:ln>
            <a:noFill/>
          </a:ln>
        </p:spPr>
      </p:pic>
      <p:pic>
        <p:nvPicPr>
          <p:cNvPr id="217" name="Google Shape;217;p31"/>
          <p:cNvPicPr preferRelativeResize="0"/>
          <p:nvPr/>
        </p:nvPicPr>
        <p:blipFill rotWithShape="1">
          <a:blip r:embed="rId6">
            <a:alphaModFix/>
          </a:blip>
          <a:srcRect b="0" l="0" r="0" t="0"/>
          <a:stretch/>
        </p:blipFill>
        <p:spPr>
          <a:xfrm>
            <a:off x="6451986" y="5452378"/>
            <a:ext cx="2648639" cy="14104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1" name="Shape 221"/>
        <p:cNvGrpSpPr/>
        <p:nvPr/>
      </p:nvGrpSpPr>
      <p:grpSpPr>
        <a:xfrm>
          <a:off x="0" y="0"/>
          <a:ext cx="0" cy="0"/>
          <a:chOff x="0" y="0"/>
          <a:chExt cx="0" cy="0"/>
        </a:xfrm>
      </p:grpSpPr>
      <p:sp>
        <p:nvSpPr>
          <p:cNvPr id="222" name="Google Shape;222;p32"/>
          <p:cNvSpPr/>
          <p:nvPr/>
        </p:nvSpPr>
        <p:spPr>
          <a:xfrm>
            <a:off x="588130" y="494621"/>
            <a:ext cx="7395000" cy="769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4400">
                <a:solidFill>
                  <a:srgbClr val="538CD5"/>
                </a:solidFill>
                <a:latin typeface="Calibri"/>
                <a:ea typeface="Calibri"/>
                <a:cs typeface="Calibri"/>
                <a:sym typeface="Calibri"/>
              </a:rPr>
              <a:t>One Health Process</a:t>
            </a:r>
            <a:endParaRPr/>
          </a:p>
        </p:txBody>
      </p:sp>
      <p:grpSp>
        <p:nvGrpSpPr>
          <p:cNvPr id="223" name="Google Shape;223;p32"/>
          <p:cNvGrpSpPr/>
          <p:nvPr/>
        </p:nvGrpSpPr>
        <p:grpSpPr>
          <a:xfrm>
            <a:off x="279964" y="1693349"/>
            <a:ext cx="8989777" cy="1589538"/>
            <a:chOff x="1079652" y="-2088558"/>
            <a:chExt cx="8415031" cy="1202101"/>
          </a:xfrm>
        </p:grpSpPr>
        <p:grpSp>
          <p:nvGrpSpPr>
            <p:cNvPr id="224" name="Google Shape;224;p32"/>
            <p:cNvGrpSpPr/>
            <p:nvPr/>
          </p:nvGrpSpPr>
          <p:grpSpPr>
            <a:xfrm>
              <a:off x="1079652" y="-2088557"/>
              <a:ext cx="3005400" cy="1202100"/>
              <a:chOff x="1079652" y="-2088557"/>
              <a:chExt cx="3005400" cy="1202100"/>
            </a:xfrm>
          </p:grpSpPr>
          <p:sp>
            <p:nvSpPr>
              <p:cNvPr id="225" name="Google Shape;225;p32"/>
              <p:cNvSpPr/>
              <p:nvPr/>
            </p:nvSpPr>
            <p:spPr>
              <a:xfrm>
                <a:off x="1079652" y="-2088557"/>
                <a:ext cx="3005400" cy="1202100"/>
              </a:xfrm>
              <a:prstGeom prst="chevron">
                <a:avLst>
                  <a:gd fmla="val 50000" name="adj"/>
                </a:avLst>
              </a:prstGeom>
              <a:solidFill>
                <a:srgbClr val="A6C038"/>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b="1" i="0" sz="1400" u="none" cap="none" strike="noStrike">
                  <a:solidFill>
                    <a:srgbClr val="000000"/>
                  </a:solidFill>
                  <a:latin typeface="Century Gothic"/>
                  <a:ea typeface="Century Gothic"/>
                  <a:cs typeface="Century Gothic"/>
                  <a:sym typeface="Century Gothic"/>
                </a:endParaRPr>
              </a:p>
            </p:txBody>
          </p:sp>
          <p:sp>
            <p:nvSpPr>
              <p:cNvPr id="226" name="Google Shape;226;p32"/>
              <p:cNvSpPr txBox="1"/>
              <p:nvPr/>
            </p:nvSpPr>
            <p:spPr>
              <a:xfrm>
                <a:off x="1680721" y="-1721412"/>
                <a:ext cx="1803300" cy="467700"/>
              </a:xfrm>
              <a:prstGeom prst="rect">
                <a:avLst/>
              </a:prstGeom>
              <a:noFill/>
              <a:ln>
                <a:noFill/>
              </a:ln>
            </p:spPr>
            <p:txBody>
              <a:bodyPr anchorCtr="0" anchor="ctr" bIns="32000" lIns="32000" spcFirstLastPara="1" rIns="32000" wrap="square" tIns="32000">
                <a:noAutofit/>
              </a:bodyPr>
              <a:lstStyle/>
              <a:p>
                <a:pPr indent="0" lvl="0" marL="0" marR="0" rtl="0" algn="ctr">
                  <a:lnSpc>
                    <a:spcPct val="90000"/>
                  </a:lnSpc>
                  <a:spcBef>
                    <a:spcPts val="0"/>
                  </a:spcBef>
                  <a:spcAft>
                    <a:spcPts val="0"/>
                  </a:spcAft>
                  <a:buClr>
                    <a:srgbClr val="000000"/>
                  </a:buClr>
                  <a:buSzPts val="2000"/>
                  <a:buFont typeface="Arial"/>
                  <a:buNone/>
                </a:pPr>
                <a:r>
                  <a:rPr b="1" i="0" lang="en-US" sz="2000" u="none" cap="none" strike="noStrike">
                    <a:solidFill>
                      <a:srgbClr val="000000"/>
                    </a:solidFill>
                    <a:latin typeface="Century Gothic"/>
                    <a:ea typeface="Century Gothic"/>
                    <a:cs typeface="Century Gothic"/>
                    <a:sym typeface="Century Gothic"/>
                  </a:rPr>
                  <a:t>Rumor management</a:t>
                </a:r>
                <a:endParaRPr b="1" i="0" sz="2000" u="none" cap="none" strike="noStrike">
                  <a:solidFill>
                    <a:srgbClr val="000000"/>
                  </a:solidFill>
                  <a:latin typeface="Century Gothic"/>
                  <a:ea typeface="Century Gothic"/>
                  <a:cs typeface="Century Gothic"/>
                  <a:sym typeface="Century Gothic"/>
                </a:endParaRPr>
              </a:p>
            </p:txBody>
          </p:sp>
        </p:grpSp>
        <p:grpSp>
          <p:nvGrpSpPr>
            <p:cNvPr id="227" name="Google Shape;227;p32"/>
            <p:cNvGrpSpPr/>
            <p:nvPr/>
          </p:nvGrpSpPr>
          <p:grpSpPr>
            <a:xfrm>
              <a:off x="3784468" y="-2088557"/>
              <a:ext cx="3005400" cy="1202100"/>
              <a:chOff x="1079652" y="-2088557"/>
              <a:chExt cx="3005400" cy="1202100"/>
            </a:xfrm>
          </p:grpSpPr>
          <p:sp>
            <p:nvSpPr>
              <p:cNvPr id="228" name="Google Shape;228;p32"/>
              <p:cNvSpPr/>
              <p:nvPr/>
            </p:nvSpPr>
            <p:spPr>
              <a:xfrm>
                <a:off x="1079652" y="-2088557"/>
                <a:ext cx="3005400" cy="1202100"/>
              </a:xfrm>
              <a:prstGeom prst="chevron">
                <a:avLst>
                  <a:gd fmla="val 50000" name="adj"/>
                </a:avLst>
              </a:prstGeom>
              <a:solidFill>
                <a:srgbClr val="A6C038"/>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b="1" i="0" sz="1400" u="none" cap="none" strike="noStrike">
                  <a:solidFill>
                    <a:srgbClr val="000000"/>
                  </a:solidFill>
                  <a:latin typeface="Century Gothic"/>
                  <a:ea typeface="Century Gothic"/>
                  <a:cs typeface="Century Gothic"/>
                  <a:sym typeface="Century Gothic"/>
                </a:endParaRPr>
              </a:p>
            </p:txBody>
          </p:sp>
          <p:sp>
            <p:nvSpPr>
              <p:cNvPr id="229" name="Google Shape;229;p32"/>
              <p:cNvSpPr txBox="1"/>
              <p:nvPr/>
            </p:nvSpPr>
            <p:spPr>
              <a:xfrm>
                <a:off x="1680721" y="-1721412"/>
                <a:ext cx="1803300" cy="467700"/>
              </a:xfrm>
              <a:prstGeom prst="rect">
                <a:avLst/>
              </a:prstGeom>
              <a:noFill/>
              <a:ln>
                <a:noFill/>
              </a:ln>
            </p:spPr>
            <p:txBody>
              <a:bodyPr anchorCtr="0" anchor="ctr" bIns="32000" lIns="32000" spcFirstLastPara="1" rIns="32000" wrap="square" tIns="32000">
                <a:noAutofit/>
              </a:bodyPr>
              <a:lstStyle/>
              <a:p>
                <a:pPr indent="0" lvl="0" marL="0" marR="0" rtl="0" algn="ctr">
                  <a:lnSpc>
                    <a:spcPct val="90000"/>
                  </a:lnSpc>
                  <a:spcBef>
                    <a:spcPts val="0"/>
                  </a:spcBef>
                  <a:spcAft>
                    <a:spcPts val="0"/>
                  </a:spcAft>
                  <a:buClr>
                    <a:srgbClr val="000000"/>
                  </a:buClr>
                  <a:buSzPts val="2000"/>
                  <a:buFont typeface="Arial"/>
                  <a:buNone/>
                </a:pPr>
                <a:r>
                  <a:rPr b="1" i="0" lang="en-US" sz="2000" u="none" cap="none" strike="noStrike">
                    <a:solidFill>
                      <a:srgbClr val="000000"/>
                    </a:solidFill>
                    <a:latin typeface="Century Gothic"/>
                    <a:ea typeface="Century Gothic"/>
                    <a:cs typeface="Century Gothic"/>
                    <a:sym typeface="Century Gothic"/>
                  </a:rPr>
                  <a:t>Rumor investigation</a:t>
                </a:r>
                <a:endParaRPr b="1" i="0" sz="2000" u="none" cap="none" strike="noStrike">
                  <a:solidFill>
                    <a:srgbClr val="000000"/>
                  </a:solidFill>
                  <a:latin typeface="Century Gothic"/>
                  <a:ea typeface="Century Gothic"/>
                  <a:cs typeface="Century Gothic"/>
                  <a:sym typeface="Century Gothic"/>
                </a:endParaRPr>
              </a:p>
            </p:txBody>
          </p:sp>
        </p:grpSp>
        <p:grpSp>
          <p:nvGrpSpPr>
            <p:cNvPr id="230" name="Google Shape;230;p32"/>
            <p:cNvGrpSpPr/>
            <p:nvPr/>
          </p:nvGrpSpPr>
          <p:grpSpPr>
            <a:xfrm>
              <a:off x="6489282" y="-2088558"/>
              <a:ext cx="3005400" cy="1202100"/>
              <a:chOff x="1079652" y="-2088558"/>
              <a:chExt cx="3005400" cy="1202100"/>
            </a:xfrm>
          </p:grpSpPr>
          <p:sp>
            <p:nvSpPr>
              <p:cNvPr id="231" name="Google Shape;231;p32"/>
              <p:cNvSpPr/>
              <p:nvPr/>
            </p:nvSpPr>
            <p:spPr>
              <a:xfrm>
                <a:off x="1079652" y="-2088558"/>
                <a:ext cx="3005400" cy="1202100"/>
              </a:xfrm>
              <a:prstGeom prst="chevron">
                <a:avLst>
                  <a:gd fmla="val 50000" name="adj"/>
                </a:avLst>
              </a:prstGeom>
              <a:solidFill>
                <a:srgbClr val="A6C038"/>
              </a:solid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t/>
                </a:r>
                <a:endParaRPr b="1" i="0" sz="1400" u="none" cap="none" strike="noStrike">
                  <a:solidFill>
                    <a:srgbClr val="000000"/>
                  </a:solidFill>
                  <a:latin typeface="Century Gothic"/>
                  <a:ea typeface="Century Gothic"/>
                  <a:cs typeface="Century Gothic"/>
                  <a:sym typeface="Century Gothic"/>
                </a:endParaRPr>
              </a:p>
            </p:txBody>
          </p:sp>
          <p:sp>
            <p:nvSpPr>
              <p:cNvPr id="232" name="Google Shape;232;p32"/>
              <p:cNvSpPr txBox="1"/>
              <p:nvPr/>
            </p:nvSpPr>
            <p:spPr>
              <a:xfrm>
                <a:off x="1830990" y="-1721412"/>
                <a:ext cx="1803300" cy="467700"/>
              </a:xfrm>
              <a:prstGeom prst="rect">
                <a:avLst/>
              </a:prstGeom>
              <a:noFill/>
              <a:ln>
                <a:noFill/>
              </a:ln>
            </p:spPr>
            <p:txBody>
              <a:bodyPr anchorCtr="0" anchor="ctr" bIns="32000" lIns="32000" spcFirstLastPara="1" rIns="32000" wrap="square" tIns="32000">
                <a:noAutofit/>
              </a:bodyPr>
              <a:lstStyle/>
              <a:p>
                <a:pPr indent="0" lvl="0" marL="0" marR="0" rtl="0" algn="ctr">
                  <a:lnSpc>
                    <a:spcPct val="90000"/>
                  </a:lnSpc>
                  <a:spcBef>
                    <a:spcPts val="0"/>
                  </a:spcBef>
                  <a:spcAft>
                    <a:spcPts val="0"/>
                  </a:spcAft>
                  <a:buClr>
                    <a:srgbClr val="000000"/>
                  </a:buClr>
                  <a:buSzPts val="2000"/>
                  <a:buFont typeface="Arial"/>
                  <a:buNone/>
                </a:pPr>
                <a:r>
                  <a:rPr b="1" i="0" lang="en-US" sz="2000" u="none" cap="none" strike="noStrike">
                    <a:solidFill>
                      <a:srgbClr val="000000"/>
                    </a:solidFill>
                    <a:latin typeface="Century Gothic"/>
                    <a:ea typeface="Century Gothic"/>
                    <a:cs typeface="Century Gothic"/>
                    <a:sym typeface="Century Gothic"/>
                  </a:rPr>
                  <a:t>Follow-up with cases</a:t>
                </a:r>
                <a:endParaRPr b="1" i="0" sz="2000" u="none" cap="none" strike="noStrike">
                  <a:solidFill>
                    <a:srgbClr val="000000"/>
                  </a:solidFill>
                  <a:latin typeface="Century Gothic"/>
                  <a:ea typeface="Century Gothic"/>
                  <a:cs typeface="Century Gothic"/>
                  <a:sym typeface="Century Gothic"/>
                </a:endParaRPr>
              </a:p>
            </p:txBody>
          </p:sp>
        </p:grpSp>
      </p:grpSp>
      <p:sp>
        <p:nvSpPr>
          <p:cNvPr id="233" name="Google Shape;233;p32"/>
          <p:cNvSpPr txBox="1"/>
          <p:nvPr/>
        </p:nvSpPr>
        <p:spPr>
          <a:xfrm>
            <a:off x="317222" y="4110660"/>
            <a:ext cx="2889600" cy="1569600"/>
          </a:xfrm>
          <a:prstGeom prst="rect">
            <a:avLst/>
          </a:prstGeom>
          <a:no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None/>
            </a:pPr>
            <a:r>
              <a:rPr b="1" i="0" lang="en-US" sz="1600" u="none" cap="none" strike="noStrike">
                <a:solidFill>
                  <a:srgbClr val="1E1860"/>
                </a:solidFill>
                <a:latin typeface="Calibri"/>
                <a:ea typeface="Calibri"/>
                <a:cs typeface="Calibri"/>
                <a:sym typeface="Calibri"/>
              </a:rPr>
              <a:t>Form – Notification of unusual events</a:t>
            </a:r>
            <a:r>
              <a:rPr i="0" lang="en-US" sz="1600" u="none" cap="none" strike="noStrike">
                <a:solidFill>
                  <a:srgbClr val="1E1860"/>
                </a:solidFill>
                <a:latin typeface="Calibri"/>
                <a:ea typeface="Calibri"/>
                <a:cs typeface="Calibri"/>
                <a:sym typeface="Calibri"/>
              </a:rPr>
              <a:t>:</a:t>
            </a:r>
            <a:endParaRPr>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600"/>
              <a:buFont typeface="Calibri"/>
              <a:buChar char="•"/>
            </a:pPr>
            <a:r>
              <a:rPr i="0" lang="en-US" sz="1600" u="none" cap="none" strike="noStrike">
                <a:solidFill>
                  <a:srgbClr val="1E1860"/>
                </a:solidFill>
                <a:latin typeface="Calibri"/>
                <a:ea typeface="Calibri"/>
                <a:cs typeface="Calibri"/>
                <a:sym typeface="Calibri"/>
              </a:rPr>
              <a:t>Description of event</a:t>
            </a:r>
            <a:endParaRPr>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600"/>
              <a:buFont typeface="Calibri"/>
              <a:buChar char="•"/>
            </a:pPr>
            <a:r>
              <a:rPr i="0" lang="en-US" sz="1600" u="none" cap="none" strike="noStrike">
                <a:solidFill>
                  <a:srgbClr val="1E1860"/>
                </a:solidFill>
                <a:latin typeface="Calibri"/>
                <a:ea typeface="Calibri"/>
                <a:cs typeface="Calibri"/>
                <a:sym typeface="Calibri"/>
              </a:rPr>
              <a:t>Type of event (classification)</a:t>
            </a:r>
            <a:endParaRPr>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600"/>
              <a:buFont typeface="Calibri"/>
              <a:buChar char="•"/>
            </a:pPr>
            <a:r>
              <a:rPr i="0" lang="en-US" sz="1600" u="none" cap="none" strike="noStrike">
                <a:solidFill>
                  <a:srgbClr val="1E1860"/>
                </a:solidFill>
                <a:latin typeface="Calibri"/>
                <a:ea typeface="Calibri"/>
                <a:cs typeface="Calibri"/>
                <a:sym typeface="Calibri"/>
              </a:rPr>
              <a:t>Details on the event</a:t>
            </a:r>
            <a:endParaRPr i="0" sz="1600" u="none" cap="none" strike="noStrike">
              <a:solidFill>
                <a:srgbClr val="1E1860"/>
              </a:solidFill>
              <a:latin typeface="Calibri"/>
              <a:ea typeface="Calibri"/>
              <a:cs typeface="Calibri"/>
              <a:sym typeface="Calibri"/>
            </a:endParaRPr>
          </a:p>
        </p:txBody>
      </p:sp>
      <p:sp>
        <p:nvSpPr>
          <p:cNvPr id="234" name="Google Shape;234;p32"/>
          <p:cNvSpPr txBox="1"/>
          <p:nvPr/>
        </p:nvSpPr>
        <p:spPr>
          <a:xfrm>
            <a:off x="3354450" y="4045500"/>
            <a:ext cx="3000000" cy="156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600">
                <a:solidFill>
                  <a:srgbClr val="1E1860"/>
                </a:solidFill>
                <a:latin typeface="Calibri"/>
                <a:ea typeface="Calibri"/>
                <a:cs typeface="Calibri"/>
                <a:sym typeface="Calibri"/>
              </a:rPr>
              <a:t>Form–Investigation/RESUREP:</a:t>
            </a:r>
            <a:endParaRPr>
              <a:solidFill>
                <a:schemeClr val="dk1"/>
              </a:solidFill>
              <a:latin typeface="Calibri"/>
              <a:ea typeface="Calibri"/>
              <a:cs typeface="Calibri"/>
              <a:sym typeface="Calibri"/>
            </a:endParaRPr>
          </a:p>
          <a:p>
            <a:pPr indent="-285750" lvl="0" marL="285750" rtl="0" algn="l">
              <a:spcBef>
                <a:spcPts val="0"/>
              </a:spcBef>
              <a:spcAft>
                <a:spcPts val="0"/>
              </a:spcAft>
              <a:buClr>
                <a:schemeClr val="dk1"/>
              </a:buClr>
              <a:buSzPts val="1600"/>
              <a:buFont typeface="Calibri"/>
              <a:buChar char="•"/>
            </a:pPr>
            <a:r>
              <a:rPr lang="en-US" sz="1600">
                <a:solidFill>
                  <a:srgbClr val="1E1860"/>
                </a:solidFill>
                <a:latin typeface="Calibri"/>
                <a:ea typeface="Calibri"/>
                <a:cs typeface="Calibri"/>
                <a:sym typeface="Calibri"/>
              </a:rPr>
              <a:t>Investigations on events</a:t>
            </a:r>
            <a:endParaRPr>
              <a:solidFill>
                <a:schemeClr val="dk1"/>
              </a:solidFill>
              <a:latin typeface="Calibri"/>
              <a:ea typeface="Calibri"/>
              <a:cs typeface="Calibri"/>
              <a:sym typeface="Calibri"/>
            </a:endParaRPr>
          </a:p>
          <a:p>
            <a:pPr indent="-285750" lvl="0" marL="285750" rtl="0" algn="l">
              <a:spcBef>
                <a:spcPts val="0"/>
              </a:spcBef>
              <a:spcAft>
                <a:spcPts val="0"/>
              </a:spcAft>
              <a:buClr>
                <a:schemeClr val="dk1"/>
              </a:buClr>
              <a:buSzPts val="1600"/>
              <a:buFont typeface="Calibri"/>
              <a:buChar char="•"/>
            </a:pPr>
            <a:r>
              <a:rPr lang="en-US" sz="1600">
                <a:solidFill>
                  <a:srgbClr val="1E1860"/>
                </a:solidFill>
                <a:latin typeface="Calibri"/>
                <a:ea typeface="Calibri"/>
                <a:cs typeface="Calibri"/>
                <a:sym typeface="Calibri"/>
              </a:rPr>
              <a:t>Observations</a:t>
            </a:r>
            <a:endParaRPr>
              <a:solidFill>
                <a:schemeClr val="dk1"/>
              </a:solidFill>
              <a:latin typeface="Calibri"/>
              <a:ea typeface="Calibri"/>
              <a:cs typeface="Calibri"/>
              <a:sym typeface="Calibri"/>
            </a:endParaRPr>
          </a:p>
          <a:p>
            <a:pPr indent="-285750" lvl="0" marL="285750" rtl="0" algn="l">
              <a:spcBef>
                <a:spcPts val="0"/>
              </a:spcBef>
              <a:spcAft>
                <a:spcPts val="0"/>
              </a:spcAft>
              <a:buClr>
                <a:schemeClr val="dk1"/>
              </a:buClr>
              <a:buSzPts val="1600"/>
              <a:buFont typeface="Calibri"/>
              <a:buChar char="•"/>
            </a:pPr>
            <a:r>
              <a:rPr lang="en-US" sz="1600">
                <a:solidFill>
                  <a:srgbClr val="1E1860"/>
                </a:solidFill>
                <a:latin typeface="Calibri"/>
                <a:ea typeface="Calibri"/>
                <a:cs typeface="Calibri"/>
                <a:sym typeface="Calibri"/>
              </a:rPr>
              <a:t>Action</a:t>
            </a:r>
            <a:endParaRPr>
              <a:solidFill>
                <a:schemeClr val="dk1"/>
              </a:solidFill>
              <a:latin typeface="Calibri"/>
              <a:ea typeface="Calibri"/>
              <a:cs typeface="Calibri"/>
              <a:sym typeface="Calibri"/>
            </a:endParaRPr>
          </a:p>
          <a:p>
            <a:pPr indent="-285750" lvl="0" marL="285750" rtl="0" algn="l">
              <a:spcBef>
                <a:spcPts val="0"/>
              </a:spcBef>
              <a:spcAft>
                <a:spcPts val="0"/>
              </a:spcAft>
              <a:buClr>
                <a:schemeClr val="dk1"/>
              </a:buClr>
              <a:buSzPts val="1600"/>
              <a:buFont typeface="Calibri"/>
              <a:buChar char="•"/>
            </a:pPr>
            <a:r>
              <a:rPr lang="en-US" sz="1600">
                <a:solidFill>
                  <a:srgbClr val="1E1860"/>
                </a:solidFill>
                <a:latin typeface="Calibri"/>
                <a:ea typeface="Calibri"/>
                <a:cs typeface="Calibri"/>
                <a:sym typeface="Calibri"/>
              </a:rPr>
              <a:t>Sensitization</a:t>
            </a:r>
            <a:endParaRPr>
              <a:latin typeface="Calibri"/>
              <a:ea typeface="Calibri"/>
              <a:cs typeface="Calibri"/>
              <a:sym typeface="Calibri"/>
            </a:endParaRPr>
          </a:p>
        </p:txBody>
      </p:sp>
      <p:sp>
        <p:nvSpPr>
          <p:cNvPr id="235" name="Google Shape;235;p32"/>
          <p:cNvSpPr txBox="1"/>
          <p:nvPr/>
        </p:nvSpPr>
        <p:spPr>
          <a:xfrm>
            <a:off x="6401700" y="4045500"/>
            <a:ext cx="3000000" cy="170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600">
                <a:solidFill>
                  <a:srgbClr val="1E1860"/>
                </a:solidFill>
                <a:latin typeface="Calibri"/>
                <a:ea typeface="Calibri"/>
                <a:cs typeface="Calibri"/>
                <a:sym typeface="Calibri"/>
              </a:rPr>
              <a:t>Tracker – IDSR/SIMR :</a:t>
            </a:r>
            <a:endParaRPr>
              <a:solidFill>
                <a:schemeClr val="dk1"/>
              </a:solidFill>
              <a:latin typeface="Calibri"/>
              <a:ea typeface="Calibri"/>
              <a:cs typeface="Calibri"/>
              <a:sym typeface="Calibri"/>
            </a:endParaRPr>
          </a:p>
          <a:p>
            <a:pPr indent="-285750" lvl="0" marL="285750" rtl="0" algn="l">
              <a:spcBef>
                <a:spcPts val="0"/>
              </a:spcBef>
              <a:spcAft>
                <a:spcPts val="0"/>
              </a:spcAft>
              <a:buClr>
                <a:schemeClr val="dk1"/>
              </a:buClr>
              <a:buSzPts val="1600"/>
              <a:buFont typeface="Calibri"/>
              <a:buChar char="•"/>
            </a:pPr>
            <a:r>
              <a:rPr lang="en-US" sz="1600">
                <a:solidFill>
                  <a:srgbClr val="1E1860"/>
                </a:solidFill>
                <a:latin typeface="Calibri"/>
                <a:ea typeface="Calibri"/>
                <a:cs typeface="Calibri"/>
                <a:sym typeface="Calibri"/>
              </a:rPr>
              <a:t>Information on the case</a:t>
            </a:r>
            <a:endParaRPr>
              <a:solidFill>
                <a:schemeClr val="dk1"/>
              </a:solidFill>
              <a:latin typeface="Calibri"/>
              <a:ea typeface="Calibri"/>
              <a:cs typeface="Calibri"/>
              <a:sym typeface="Calibri"/>
            </a:endParaRPr>
          </a:p>
          <a:p>
            <a:pPr indent="-285750" lvl="0" marL="285750" rtl="0" algn="l">
              <a:spcBef>
                <a:spcPts val="0"/>
              </a:spcBef>
              <a:spcAft>
                <a:spcPts val="0"/>
              </a:spcAft>
              <a:buClr>
                <a:schemeClr val="dk1"/>
              </a:buClr>
              <a:buSzPts val="1600"/>
              <a:buFont typeface="Calibri"/>
              <a:buChar char="•"/>
            </a:pPr>
            <a:r>
              <a:rPr lang="en-US" sz="1600">
                <a:solidFill>
                  <a:srgbClr val="1E1860"/>
                </a:solidFill>
                <a:latin typeface="Calibri"/>
                <a:ea typeface="Calibri"/>
                <a:cs typeface="Calibri"/>
                <a:sym typeface="Calibri"/>
              </a:rPr>
              <a:t>Sample transportation</a:t>
            </a:r>
            <a:endParaRPr>
              <a:solidFill>
                <a:schemeClr val="dk1"/>
              </a:solidFill>
              <a:latin typeface="Calibri"/>
              <a:ea typeface="Calibri"/>
              <a:cs typeface="Calibri"/>
              <a:sym typeface="Calibri"/>
            </a:endParaRPr>
          </a:p>
          <a:p>
            <a:pPr indent="-285750" lvl="0" marL="285750" rtl="0" algn="l">
              <a:spcBef>
                <a:spcPts val="0"/>
              </a:spcBef>
              <a:spcAft>
                <a:spcPts val="0"/>
              </a:spcAft>
              <a:buClr>
                <a:schemeClr val="dk1"/>
              </a:buClr>
              <a:buSzPts val="1600"/>
              <a:buFont typeface="Calibri"/>
              <a:buChar char="•"/>
            </a:pPr>
            <a:r>
              <a:rPr lang="en-US" sz="1600">
                <a:solidFill>
                  <a:srgbClr val="1E1860"/>
                </a:solidFill>
                <a:latin typeface="Calibri"/>
                <a:ea typeface="Calibri"/>
                <a:cs typeface="Calibri"/>
                <a:sym typeface="Calibri"/>
              </a:rPr>
              <a:t>Lab analysis results</a:t>
            </a:r>
            <a:endParaRPr>
              <a:solidFill>
                <a:schemeClr val="dk1"/>
              </a:solidFill>
              <a:latin typeface="Calibri"/>
              <a:ea typeface="Calibri"/>
              <a:cs typeface="Calibri"/>
              <a:sym typeface="Calibri"/>
            </a:endParaRPr>
          </a:p>
          <a:p>
            <a:pPr indent="-285750" lvl="0" marL="285750" rtl="0" algn="l">
              <a:spcBef>
                <a:spcPts val="0"/>
              </a:spcBef>
              <a:spcAft>
                <a:spcPts val="0"/>
              </a:spcAft>
              <a:buClr>
                <a:schemeClr val="dk1"/>
              </a:buClr>
              <a:buSzPts val="1600"/>
              <a:buFont typeface="Calibri"/>
              <a:buChar char="•"/>
            </a:pPr>
            <a:r>
              <a:rPr lang="en-US" sz="1600">
                <a:solidFill>
                  <a:srgbClr val="1E1860"/>
                </a:solidFill>
                <a:latin typeface="Calibri"/>
                <a:ea typeface="Calibri"/>
                <a:cs typeface="Calibri"/>
                <a:sym typeface="Calibri"/>
              </a:rPr>
              <a:t>Follow-up with cases</a:t>
            </a:r>
            <a:endParaRPr>
              <a:solidFill>
                <a:schemeClr val="dk1"/>
              </a:solidFill>
              <a:latin typeface="Calibri"/>
              <a:ea typeface="Calibri"/>
              <a:cs typeface="Calibri"/>
              <a:sym typeface="Calibri"/>
            </a:endParaRPr>
          </a:p>
          <a:p>
            <a:pPr indent="-285750" lvl="0" marL="285750" rtl="0" algn="l">
              <a:spcBef>
                <a:spcPts val="0"/>
              </a:spcBef>
              <a:spcAft>
                <a:spcPts val="0"/>
              </a:spcAft>
              <a:buClr>
                <a:schemeClr val="dk1"/>
              </a:buClr>
              <a:buSzPts val="1600"/>
              <a:buFont typeface="Calibri"/>
              <a:buChar char="•"/>
            </a:pPr>
            <a:r>
              <a:rPr lang="en-US" sz="1600">
                <a:solidFill>
                  <a:srgbClr val="1E1860"/>
                </a:solidFill>
                <a:latin typeface="Calibri"/>
                <a:ea typeface="Calibri"/>
                <a:cs typeface="Calibri"/>
                <a:sym typeface="Calibri"/>
              </a:rPr>
              <a:t>Contact tracing</a:t>
            </a:r>
            <a:endParaRPr sz="1600">
              <a:solidFill>
                <a:srgbClr val="1E1860"/>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9" name="Shape 239"/>
        <p:cNvGrpSpPr/>
        <p:nvPr/>
      </p:nvGrpSpPr>
      <p:grpSpPr>
        <a:xfrm>
          <a:off x="0" y="0"/>
          <a:ext cx="0" cy="0"/>
          <a:chOff x="0" y="0"/>
          <a:chExt cx="0" cy="0"/>
        </a:xfrm>
      </p:grpSpPr>
      <p:sp>
        <p:nvSpPr>
          <p:cNvPr id="240" name="Google Shape;240;p33"/>
          <p:cNvSpPr/>
          <p:nvPr/>
        </p:nvSpPr>
        <p:spPr>
          <a:xfrm>
            <a:off x="588130" y="494621"/>
            <a:ext cx="7395000" cy="769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4400">
                <a:solidFill>
                  <a:srgbClr val="538CD5"/>
                </a:solidFill>
                <a:latin typeface="Calibri"/>
                <a:ea typeface="Calibri"/>
                <a:cs typeface="Calibri"/>
                <a:sym typeface="Calibri"/>
              </a:rPr>
              <a:t>What? Where?</a:t>
            </a:r>
            <a:endParaRPr/>
          </a:p>
        </p:txBody>
      </p:sp>
      <p:graphicFrame>
        <p:nvGraphicFramePr>
          <p:cNvPr id="241" name="Google Shape;241;p33"/>
          <p:cNvGraphicFramePr/>
          <p:nvPr/>
        </p:nvGraphicFramePr>
        <p:xfrm>
          <a:off x="649980" y="1650999"/>
          <a:ext cx="3000000" cy="3000000"/>
        </p:xfrm>
        <a:graphic>
          <a:graphicData uri="http://schemas.openxmlformats.org/drawingml/2006/table">
            <a:tbl>
              <a:tblPr bandRow="1" firstRow="1">
                <a:noFill/>
                <a:tableStyleId>{23C54106-CEE8-41EE-B05E-E620B267A1A8}</a:tableStyleId>
              </a:tblPr>
              <a:tblGrid>
                <a:gridCol w="3644750"/>
                <a:gridCol w="1399150"/>
                <a:gridCol w="1465250"/>
                <a:gridCol w="1674575"/>
              </a:tblGrid>
              <a:tr h="370850">
                <a:tc>
                  <a:txBody>
                    <a:bodyPr/>
                    <a:lstStyle/>
                    <a:p>
                      <a:pPr indent="0" lvl="0" marL="0" marR="0" rtl="0" algn="l">
                        <a:lnSpc>
                          <a:spcPct val="100000"/>
                        </a:lnSpc>
                        <a:spcBef>
                          <a:spcPts val="0"/>
                        </a:spcBef>
                        <a:spcAft>
                          <a:spcPts val="0"/>
                        </a:spcAft>
                        <a:buNone/>
                      </a:pPr>
                      <a:r>
                        <a:t/>
                      </a:r>
                      <a:endParaRPr sz="2000" u="none" cap="none" strike="noStrike">
                        <a:latin typeface="Century Gothic"/>
                        <a:ea typeface="Century Gothic"/>
                        <a:cs typeface="Century Gothic"/>
                        <a:sym typeface="Century Gothic"/>
                      </a:endParaRPr>
                    </a:p>
                  </a:txBody>
                  <a:tcPr marT="45725" marB="45725"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en-US" sz="2000" u="none" cap="none" strike="noStrike">
                          <a:latin typeface="Century Gothic"/>
                          <a:ea typeface="Century Gothic"/>
                          <a:cs typeface="Century Gothic"/>
                          <a:sym typeface="Century Gothic"/>
                        </a:rPr>
                        <a:t>MOH</a:t>
                      </a:r>
                      <a:endParaRPr b="1" sz="2000" u="none" cap="none" strike="noStrike">
                        <a:latin typeface="Century Gothic"/>
                        <a:ea typeface="Century Gothic"/>
                        <a:cs typeface="Century Gothic"/>
                        <a:sym typeface="Century Gothic"/>
                      </a:endParaRPr>
                    </a:p>
                  </a:txBody>
                  <a:tcPr marT="45725" marB="45725"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en-US" sz="2000" u="none" cap="none" strike="noStrike">
                          <a:latin typeface="Century Gothic"/>
                          <a:ea typeface="Century Gothic"/>
                          <a:cs typeface="Century Gothic"/>
                          <a:sym typeface="Century Gothic"/>
                        </a:rPr>
                        <a:t>MRAH</a:t>
                      </a:r>
                      <a:endParaRPr b="1" sz="2000" u="none" cap="none" strike="noStrike">
                        <a:latin typeface="Century Gothic"/>
                        <a:ea typeface="Century Gothic"/>
                        <a:cs typeface="Century Gothic"/>
                        <a:sym typeface="Century Gothic"/>
                      </a:endParaRPr>
                    </a:p>
                  </a:txBody>
                  <a:tcPr marT="45725" marB="45725"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en-US" sz="2000" u="none" cap="none" strike="noStrike">
                          <a:latin typeface="Century Gothic"/>
                          <a:ea typeface="Century Gothic"/>
                          <a:cs typeface="Century Gothic"/>
                          <a:sym typeface="Century Gothic"/>
                        </a:rPr>
                        <a:t>MEEVCC</a:t>
                      </a:r>
                      <a:endParaRPr b="1" sz="2000" u="none" cap="none" strike="noStrike">
                        <a:latin typeface="Century Gothic"/>
                        <a:ea typeface="Century Gothic"/>
                        <a:cs typeface="Century Gothic"/>
                        <a:sym typeface="Century Gothic"/>
                      </a:endParaRPr>
                    </a:p>
                  </a:txBody>
                  <a:tcPr marT="45725" marB="45725"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None/>
                      </a:pPr>
                      <a:r>
                        <a:rPr b="1" lang="en-US" sz="2000" u="none" cap="none" strike="noStrike">
                          <a:latin typeface="Century Gothic"/>
                          <a:ea typeface="Century Gothic"/>
                          <a:cs typeface="Century Gothic"/>
                          <a:sym typeface="Century Gothic"/>
                        </a:rPr>
                        <a:t>Other</a:t>
                      </a:r>
                      <a:r>
                        <a:rPr b="1" lang="en-US" sz="2000" u="none" cap="none" strike="noStrike">
                          <a:latin typeface="Century Gothic"/>
                          <a:ea typeface="Century Gothic"/>
                          <a:cs typeface="Century Gothic"/>
                          <a:sym typeface="Century Gothic"/>
                        </a:rPr>
                        <a:t> d</a:t>
                      </a:r>
                      <a:r>
                        <a:rPr b="1" lang="en-US" sz="2000" u="none" cap="none" strike="noStrike">
                          <a:latin typeface="Century Gothic"/>
                          <a:ea typeface="Century Gothic"/>
                          <a:cs typeface="Century Gothic"/>
                          <a:sym typeface="Century Gothic"/>
                        </a:rPr>
                        <a:t>iseases* tracked via One Health platform</a:t>
                      </a:r>
                      <a:endParaRPr b="1" sz="2000" u="none" cap="none" strike="noStrike">
                        <a:latin typeface="Century Gothic"/>
                        <a:ea typeface="Century Gothic"/>
                        <a:cs typeface="Century Gothic"/>
                        <a:sym typeface="Century Gothic"/>
                      </a:endParaRPr>
                    </a:p>
                  </a:txBody>
                  <a:tcPr marT="45725" marB="45725"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2000" u="none" cap="none" strike="noStrike">
                          <a:latin typeface="Century Gothic"/>
                          <a:ea typeface="Century Gothic"/>
                          <a:cs typeface="Century Gothic"/>
                          <a:sym typeface="Century Gothic"/>
                        </a:rPr>
                        <a:t>52</a:t>
                      </a:r>
                      <a:endParaRPr sz="2000" u="none" cap="none" strike="noStrike">
                        <a:latin typeface="Century Gothic"/>
                        <a:ea typeface="Century Gothic"/>
                        <a:cs typeface="Century Gothic"/>
                        <a:sym typeface="Century Gothic"/>
                      </a:endParaRPr>
                    </a:p>
                  </a:txBody>
                  <a:tcPr marT="45725" marB="45725"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2000" u="none" cap="none" strike="noStrike">
                          <a:latin typeface="Century Gothic"/>
                          <a:ea typeface="Century Gothic"/>
                          <a:cs typeface="Century Gothic"/>
                          <a:sym typeface="Century Gothic"/>
                        </a:rPr>
                        <a:t>76</a:t>
                      </a:r>
                      <a:endParaRPr sz="2000" u="none" cap="none" strike="noStrike">
                        <a:latin typeface="Century Gothic"/>
                        <a:ea typeface="Century Gothic"/>
                        <a:cs typeface="Century Gothic"/>
                        <a:sym typeface="Century Gothic"/>
                      </a:endParaRPr>
                    </a:p>
                  </a:txBody>
                  <a:tcPr marT="45725" marB="45725"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2000" u="none" cap="none" strike="noStrike">
                          <a:latin typeface="Century Gothic"/>
                          <a:ea typeface="Century Gothic"/>
                          <a:cs typeface="Century Gothic"/>
                          <a:sym typeface="Century Gothic"/>
                        </a:rPr>
                        <a:t>3</a:t>
                      </a:r>
                      <a:endParaRPr sz="2000" u="none" cap="none" strike="noStrike">
                        <a:latin typeface="Century Gothic"/>
                        <a:ea typeface="Century Gothic"/>
                        <a:cs typeface="Century Gothic"/>
                        <a:sym typeface="Century Gothic"/>
                      </a:endParaRPr>
                    </a:p>
                  </a:txBody>
                  <a:tcPr marT="45725" marB="45725"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242" name="Google Shape;242;p33"/>
          <p:cNvSpPr txBox="1"/>
          <p:nvPr/>
        </p:nvSpPr>
        <p:spPr>
          <a:xfrm>
            <a:off x="701300" y="3190725"/>
            <a:ext cx="9128400" cy="60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solidFill>
                  <a:schemeClr val="dk1"/>
                </a:solidFill>
                <a:latin typeface="Calibri"/>
                <a:ea typeface="Calibri"/>
                <a:cs typeface="Calibri"/>
                <a:sym typeface="Calibri"/>
              </a:rPr>
              <a:t>* aside from the common five priority zoonoses: anthrax, rabies, brucellosis, HPAI, and dengue</a:t>
            </a:r>
            <a:endParaRPr sz="2400">
              <a:solidFill>
                <a:schemeClr val="dk1"/>
              </a:solidFill>
              <a:latin typeface="Calibri"/>
              <a:ea typeface="Calibri"/>
              <a:cs typeface="Calibri"/>
              <a:sym typeface="Calibri"/>
            </a:endParaRPr>
          </a:p>
        </p:txBody>
      </p:sp>
      <p:pic>
        <p:nvPicPr>
          <p:cNvPr id="243" name="Google Shape;243;p33"/>
          <p:cNvPicPr preferRelativeResize="0"/>
          <p:nvPr/>
        </p:nvPicPr>
        <p:blipFill rotWithShape="1">
          <a:blip r:embed="rId3">
            <a:alphaModFix/>
          </a:blip>
          <a:srcRect b="0" l="0" r="0" t="0"/>
          <a:stretch/>
        </p:blipFill>
        <p:spPr>
          <a:xfrm>
            <a:off x="4471764" y="4186409"/>
            <a:ext cx="4361927" cy="3068198"/>
          </a:xfrm>
          <a:prstGeom prst="rect">
            <a:avLst/>
          </a:prstGeom>
          <a:noFill/>
          <a:ln>
            <a:noFill/>
          </a:ln>
        </p:spPr>
      </p:pic>
      <p:sp>
        <p:nvSpPr>
          <p:cNvPr id="244" name="Google Shape;244;p33"/>
          <p:cNvSpPr/>
          <p:nvPr/>
        </p:nvSpPr>
        <p:spPr>
          <a:xfrm>
            <a:off x="561845" y="4723441"/>
            <a:ext cx="550800" cy="396600"/>
          </a:xfrm>
          <a:prstGeom prst="rect">
            <a:avLst/>
          </a:prstGeom>
          <a:solidFill>
            <a:srgbClr val="9933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45" name="Google Shape;245;p33"/>
          <p:cNvSpPr txBox="1"/>
          <p:nvPr/>
        </p:nvSpPr>
        <p:spPr>
          <a:xfrm>
            <a:off x="1282950" y="4611025"/>
            <a:ext cx="5233200" cy="90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solidFill>
                  <a:schemeClr val="dk1"/>
                </a:solidFill>
                <a:latin typeface="Calibri"/>
                <a:ea typeface="Calibri"/>
                <a:cs typeface="Calibri"/>
                <a:sym typeface="Calibri"/>
              </a:rPr>
              <a:t>Center-South Region</a:t>
            </a:r>
            <a:endParaRPr sz="2400">
              <a:solidFill>
                <a:schemeClr val="dk1"/>
              </a:solidFill>
              <a:latin typeface="Calibri"/>
              <a:ea typeface="Calibri"/>
              <a:cs typeface="Calibri"/>
              <a:sym typeface="Calibri"/>
            </a:endParaRPr>
          </a:p>
          <a:p>
            <a:pPr indent="0" lvl="0" marL="0" rtl="0" algn="l">
              <a:spcBef>
                <a:spcPts val="0"/>
              </a:spcBef>
              <a:spcAft>
                <a:spcPts val="0"/>
              </a:spcAft>
              <a:buNone/>
            </a:pPr>
            <a:r>
              <a:rPr lang="en-US" sz="2400">
                <a:solidFill>
                  <a:schemeClr val="dk1"/>
                </a:solidFill>
                <a:latin typeface="Calibri"/>
                <a:ea typeface="Calibri"/>
                <a:cs typeface="Calibri"/>
                <a:sym typeface="Calibri"/>
              </a:rPr>
              <a:t>(March 2018 – present)</a:t>
            </a:r>
            <a:endParaRPr sz="2400">
              <a:latin typeface="Calibri"/>
              <a:ea typeface="Calibri"/>
              <a:cs typeface="Calibri"/>
              <a:sym typeface="Calibri"/>
            </a:endParaRPr>
          </a:p>
        </p:txBody>
      </p:sp>
      <p:sp>
        <p:nvSpPr>
          <p:cNvPr id="246" name="Google Shape;246;p33"/>
          <p:cNvSpPr/>
          <p:nvPr/>
        </p:nvSpPr>
        <p:spPr>
          <a:xfrm>
            <a:off x="561845" y="5596526"/>
            <a:ext cx="550800" cy="396600"/>
          </a:xfrm>
          <a:prstGeom prst="rect">
            <a:avLst/>
          </a:prstGeom>
          <a:solidFill>
            <a:srgbClr val="E36C0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247" name="Google Shape;247;p33"/>
          <p:cNvSpPr txBox="1"/>
          <p:nvPr/>
        </p:nvSpPr>
        <p:spPr>
          <a:xfrm>
            <a:off x="1292213" y="5511325"/>
            <a:ext cx="30000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solidFill>
                  <a:schemeClr val="dk1"/>
                </a:solidFill>
                <a:latin typeface="Calibri"/>
                <a:ea typeface="Calibri"/>
                <a:cs typeface="Calibri"/>
                <a:sym typeface="Calibri"/>
              </a:rPr>
              <a:t>Central Plateau Region</a:t>
            </a:r>
            <a:endParaRPr sz="2400">
              <a:solidFill>
                <a:schemeClr val="dk1"/>
              </a:solidFill>
              <a:latin typeface="Calibri"/>
              <a:ea typeface="Calibri"/>
              <a:cs typeface="Calibri"/>
              <a:sym typeface="Calibri"/>
            </a:endParaRPr>
          </a:p>
          <a:p>
            <a:pPr indent="0" lvl="0" marL="0" rtl="0" algn="l">
              <a:spcBef>
                <a:spcPts val="0"/>
              </a:spcBef>
              <a:spcAft>
                <a:spcPts val="0"/>
              </a:spcAft>
              <a:buNone/>
            </a:pPr>
            <a:r>
              <a:rPr lang="en-US" sz="2400">
                <a:solidFill>
                  <a:schemeClr val="dk1"/>
                </a:solidFill>
                <a:latin typeface="Calibri"/>
                <a:ea typeface="Calibri"/>
                <a:cs typeface="Calibri"/>
                <a:sym typeface="Calibri"/>
              </a:rPr>
              <a:t>(June 2019 – present)</a:t>
            </a:r>
            <a:endParaRPr sz="2400">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1" name="Shape 251"/>
        <p:cNvGrpSpPr/>
        <p:nvPr/>
      </p:nvGrpSpPr>
      <p:grpSpPr>
        <a:xfrm>
          <a:off x="0" y="0"/>
          <a:ext cx="0" cy="0"/>
          <a:chOff x="0" y="0"/>
          <a:chExt cx="0" cy="0"/>
        </a:xfrm>
      </p:grpSpPr>
      <p:pic>
        <p:nvPicPr>
          <p:cNvPr id="252" name="Google Shape;252;p34"/>
          <p:cNvPicPr preferRelativeResize="0"/>
          <p:nvPr/>
        </p:nvPicPr>
        <p:blipFill>
          <a:blip r:embed="rId3">
            <a:alphaModFix/>
          </a:blip>
          <a:stretch>
            <a:fillRect/>
          </a:stretch>
        </p:blipFill>
        <p:spPr>
          <a:xfrm>
            <a:off x="152400" y="152400"/>
            <a:ext cx="9753600" cy="545028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6" name="Shape 256"/>
        <p:cNvGrpSpPr/>
        <p:nvPr/>
      </p:nvGrpSpPr>
      <p:grpSpPr>
        <a:xfrm>
          <a:off x="0" y="0"/>
          <a:ext cx="0" cy="0"/>
          <a:chOff x="0" y="0"/>
          <a:chExt cx="0" cy="0"/>
        </a:xfrm>
      </p:grpSpPr>
      <p:sp>
        <p:nvSpPr>
          <p:cNvPr id="257" name="Google Shape;257;p35"/>
          <p:cNvSpPr/>
          <p:nvPr/>
        </p:nvSpPr>
        <p:spPr>
          <a:xfrm>
            <a:off x="248481" y="298172"/>
            <a:ext cx="9243390" cy="14465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4400">
                <a:solidFill>
                  <a:srgbClr val="538CD5"/>
                </a:solidFill>
                <a:latin typeface="Calibri"/>
                <a:ea typeface="Calibri"/>
                <a:cs typeface="Calibri"/>
                <a:sym typeface="Calibri"/>
              </a:rPr>
              <a:t>Promising practices for multisectorality</a:t>
            </a:r>
            <a:endParaRPr sz="4400">
              <a:solidFill>
                <a:srgbClr val="538CD5"/>
              </a:solidFill>
              <a:latin typeface="Calibri"/>
              <a:ea typeface="Calibri"/>
              <a:cs typeface="Calibri"/>
              <a:sym typeface="Calibri"/>
            </a:endParaRPr>
          </a:p>
          <a:p>
            <a:pPr indent="0" lvl="0" marL="0" marR="0" rtl="0" algn="l">
              <a:spcBef>
                <a:spcPts val="0"/>
              </a:spcBef>
              <a:spcAft>
                <a:spcPts val="0"/>
              </a:spcAft>
              <a:buNone/>
            </a:pPr>
            <a:r>
              <a:rPr lang="en-US" sz="4400">
                <a:solidFill>
                  <a:srgbClr val="538CD5"/>
                </a:solidFill>
                <a:latin typeface="Calibri"/>
                <a:ea typeface="Calibri"/>
                <a:cs typeface="Calibri"/>
                <a:sym typeface="Calibri"/>
              </a:rPr>
              <a:t> </a:t>
            </a:r>
            <a:endParaRPr sz="4400">
              <a:solidFill>
                <a:srgbClr val="538CD5"/>
              </a:solidFill>
              <a:latin typeface="Calibri"/>
              <a:ea typeface="Calibri"/>
              <a:cs typeface="Calibri"/>
              <a:sym typeface="Calibri"/>
            </a:endParaRPr>
          </a:p>
        </p:txBody>
      </p:sp>
      <p:sp>
        <p:nvSpPr>
          <p:cNvPr id="258" name="Google Shape;258;p35"/>
          <p:cNvSpPr txBox="1"/>
          <p:nvPr/>
        </p:nvSpPr>
        <p:spPr>
          <a:xfrm>
            <a:off x="707385" y="1457251"/>
            <a:ext cx="6530100" cy="3785700"/>
          </a:xfrm>
          <a:prstGeom prst="rect">
            <a:avLst/>
          </a:prstGeom>
          <a:noFill/>
          <a:ln>
            <a:noFill/>
          </a:ln>
        </p:spPr>
        <p:txBody>
          <a:bodyPr anchorCtr="0" anchor="t" bIns="45700" lIns="91425" spcFirstLastPara="1" rIns="91425" wrap="square" tIns="45700">
            <a:noAutofit/>
          </a:bodyPr>
          <a:lstStyle/>
          <a:p>
            <a:pPr indent="-381000" lvl="0" marL="457200" rtl="0" algn="l">
              <a:lnSpc>
                <a:spcPct val="125000"/>
              </a:lnSpc>
              <a:spcBef>
                <a:spcPts val="0"/>
              </a:spcBef>
              <a:spcAft>
                <a:spcPts val="0"/>
              </a:spcAft>
              <a:buClr>
                <a:schemeClr val="dk1"/>
              </a:buClr>
              <a:buSzPts val="2400"/>
              <a:buChar char="•"/>
            </a:pPr>
            <a:r>
              <a:rPr b="1" lang="en-US" sz="2400">
                <a:solidFill>
                  <a:schemeClr val="dk1"/>
                </a:solidFill>
                <a:latin typeface="Calibri"/>
                <a:ea typeface="Calibri"/>
                <a:cs typeface="Calibri"/>
                <a:sym typeface="Calibri"/>
              </a:rPr>
              <a:t>Governmental</a:t>
            </a:r>
            <a:r>
              <a:rPr b="1" lang="en-US" sz="2400">
                <a:solidFill>
                  <a:schemeClr val="dk1"/>
                </a:solidFill>
                <a:latin typeface="Calibri"/>
                <a:ea typeface="Calibri"/>
                <a:cs typeface="Calibri"/>
                <a:sym typeface="Calibri"/>
              </a:rPr>
              <a:t> decree</a:t>
            </a:r>
            <a:r>
              <a:rPr lang="en-US" sz="2400">
                <a:solidFill>
                  <a:schemeClr val="dk1"/>
                </a:solidFill>
                <a:latin typeface="Calibri"/>
                <a:ea typeface="Calibri"/>
                <a:cs typeface="Calibri"/>
                <a:sym typeface="Calibri"/>
              </a:rPr>
              <a:t> establishing </a:t>
            </a:r>
            <a:endParaRPr sz="2400">
              <a:solidFill>
                <a:schemeClr val="dk1"/>
              </a:solidFill>
              <a:latin typeface="Calibri"/>
              <a:ea typeface="Calibri"/>
              <a:cs typeface="Calibri"/>
              <a:sym typeface="Calibri"/>
            </a:endParaRPr>
          </a:p>
          <a:p>
            <a:pPr indent="0" lvl="0" marL="457200" rtl="0" algn="l">
              <a:lnSpc>
                <a:spcPct val="125000"/>
              </a:lnSpc>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the One Health platform</a:t>
            </a:r>
            <a:endParaRPr b="1" sz="2400">
              <a:solidFill>
                <a:schemeClr val="dk1"/>
              </a:solidFill>
              <a:latin typeface="Calibri"/>
              <a:ea typeface="Calibri"/>
              <a:cs typeface="Calibri"/>
              <a:sym typeface="Calibri"/>
            </a:endParaRPr>
          </a:p>
          <a:p>
            <a:pPr indent="-304800" lvl="0" marL="514350" rtl="0" algn="l">
              <a:lnSpc>
                <a:spcPct val="125000"/>
              </a:lnSpc>
              <a:spcBef>
                <a:spcPts val="0"/>
              </a:spcBef>
              <a:spcAft>
                <a:spcPts val="0"/>
              </a:spcAft>
              <a:buClr>
                <a:schemeClr val="dk1"/>
              </a:buClr>
              <a:buSzPts val="2400"/>
              <a:buChar char="•"/>
            </a:pPr>
            <a:r>
              <a:rPr b="1" lang="en-US" sz="2400">
                <a:solidFill>
                  <a:schemeClr val="dk1"/>
                </a:solidFill>
                <a:latin typeface="Calibri"/>
                <a:ea typeface="Calibri"/>
                <a:cs typeface="Calibri"/>
                <a:sym typeface="Calibri"/>
              </a:rPr>
              <a:t>Interministerial decree </a:t>
            </a:r>
            <a:r>
              <a:rPr lang="en-US" sz="2400">
                <a:solidFill>
                  <a:schemeClr val="dk1"/>
                </a:solidFill>
                <a:latin typeface="Calibri"/>
                <a:ea typeface="Calibri"/>
                <a:cs typeface="Calibri"/>
                <a:sym typeface="Calibri"/>
              </a:rPr>
              <a:t>committing to use the One Health electronic system </a:t>
            </a:r>
            <a:r>
              <a:rPr b="1" lang="en-US" sz="2400">
                <a:solidFill>
                  <a:schemeClr val="dk1"/>
                </a:solidFill>
                <a:latin typeface="Calibri"/>
                <a:ea typeface="Calibri"/>
                <a:cs typeface="Calibri"/>
                <a:sym typeface="Calibri"/>
              </a:rPr>
              <a:t>signed by all ministries </a:t>
            </a:r>
            <a:r>
              <a:rPr lang="en-US" sz="2400">
                <a:solidFill>
                  <a:schemeClr val="dk1"/>
                </a:solidFill>
                <a:latin typeface="Calibri"/>
                <a:ea typeface="Calibri"/>
                <a:cs typeface="Calibri"/>
                <a:sym typeface="Calibri"/>
              </a:rPr>
              <a:t>involved</a:t>
            </a:r>
            <a:endParaRPr sz="2400">
              <a:solidFill>
                <a:schemeClr val="dk1"/>
              </a:solidFill>
              <a:latin typeface="Calibri"/>
              <a:ea typeface="Calibri"/>
              <a:cs typeface="Calibri"/>
              <a:sym typeface="Calibri"/>
            </a:endParaRPr>
          </a:p>
          <a:p>
            <a:pPr indent="-304800" lvl="0" marL="514350" rtl="0" algn="l">
              <a:lnSpc>
                <a:spcPct val="125000"/>
              </a:lnSpc>
              <a:spcBef>
                <a:spcPts val="1200"/>
              </a:spcBef>
              <a:spcAft>
                <a:spcPts val="0"/>
              </a:spcAft>
              <a:buClr>
                <a:schemeClr val="dk1"/>
              </a:buClr>
              <a:buSzPts val="2400"/>
              <a:buChar char="•"/>
            </a:pPr>
            <a:r>
              <a:rPr b="1" lang="en-US" sz="2400">
                <a:solidFill>
                  <a:schemeClr val="dk1"/>
                </a:solidFill>
                <a:latin typeface="Calibri"/>
                <a:ea typeface="Calibri"/>
                <a:cs typeface="Calibri"/>
                <a:sym typeface="Calibri"/>
              </a:rPr>
              <a:t>Event-based surveillance and field epidemiology training</a:t>
            </a:r>
            <a:r>
              <a:rPr lang="en-US" sz="2400">
                <a:solidFill>
                  <a:schemeClr val="dk1"/>
                </a:solidFill>
                <a:latin typeface="Calibri"/>
                <a:ea typeface="Calibri"/>
                <a:cs typeface="Calibri"/>
                <a:sym typeface="Calibri"/>
              </a:rPr>
              <a:t> involving three ministries and their community workers</a:t>
            </a:r>
            <a:endParaRPr sz="2400">
              <a:solidFill>
                <a:schemeClr val="dk1"/>
              </a:solidFill>
              <a:latin typeface="Calibri"/>
              <a:ea typeface="Calibri"/>
              <a:cs typeface="Calibri"/>
              <a:sym typeface="Calibri"/>
            </a:endParaRPr>
          </a:p>
          <a:p>
            <a:pPr indent="-304800" lvl="0" marL="514350" rtl="0" algn="l">
              <a:lnSpc>
                <a:spcPct val="125000"/>
              </a:lnSpc>
              <a:spcBef>
                <a:spcPts val="1200"/>
              </a:spcBef>
              <a:spcAft>
                <a:spcPts val="0"/>
              </a:spcAft>
              <a:buClr>
                <a:schemeClr val="dk1"/>
              </a:buClr>
              <a:buSzPts val="2400"/>
              <a:buChar char="•"/>
            </a:pPr>
            <a:r>
              <a:rPr b="1" lang="en-US" sz="2400">
                <a:solidFill>
                  <a:schemeClr val="dk1"/>
                </a:solidFill>
                <a:latin typeface="Calibri"/>
                <a:ea typeface="Calibri"/>
                <a:cs typeface="Calibri"/>
                <a:sym typeface="Calibri"/>
              </a:rPr>
              <a:t>Holistic view of public health threat </a:t>
            </a:r>
            <a:r>
              <a:rPr lang="en-US" sz="2400">
                <a:solidFill>
                  <a:schemeClr val="dk1"/>
                </a:solidFill>
                <a:latin typeface="Calibri"/>
                <a:ea typeface="Calibri"/>
                <a:cs typeface="Calibri"/>
                <a:sym typeface="Calibri"/>
              </a:rPr>
              <a:t>from three ministries’ perspective </a:t>
            </a:r>
            <a:endParaRPr sz="2400">
              <a:solidFill>
                <a:schemeClr val="dk1"/>
              </a:solidFill>
              <a:latin typeface="Calibri"/>
              <a:ea typeface="Calibri"/>
              <a:cs typeface="Calibri"/>
              <a:sym typeface="Calibri"/>
            </a:endParaRPr>
          </a:p>
          <a:p>
            <a:pPr indent="0" lvl="0" marL="0" marR="0" rtl="0" algn="l">
              <a:spcBef>
                <a:spcPts val="1200"/>
              </a:spcBef>
              <a:spcAft>
                <a:spcPts val="0"/>
              </a:spcAft>
              <a:buNone/>
            </a:pPr>
            <a:r>
              <a:t/>
            </a:r>
            <a:endParaRPr b="1" sz="2400">
              <a:solidFill>
                <a:schemeClr val="dk1"/>
              </a:solidFill>
              <a:latin typeface="Calibri"/>
              <a:ea typeface="Calibri"/>
              <a:cs typeface="Calibri"/>
              <a:sym typeface="Calibri"/>
            </a:endParaRPr>
          </a:p>
        </p:txBody>
      </p:sp>
      <p:pic>
        <p:nvPicPr>
          <p:cNvPr id="259" name="Google Shape;259;p35"/>
          <p:cNvPicPr preferRelativeResize="0"/>
          <p:nvPr/>
        </p:nvPicPr>
        <p:blipFill rotWithShape="1">
          <a:blip r:embed="rId3">
            <a:alphaModFix/>
          </a:blip>
          <a:srcRect b="0" l="0" r="0" t="0"/>
          <a:stretch/>
        </p:blipFill>
        <p:spPr>
          <a:xfrm>
            <a:off x="7191550" y="1268002"/>
            <a:ext cx="2433525" cy="25227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sp>
        <p:nvSpPr>
          <p:cNvPr id="75" name="Google Shape;75;p18"/>
          <p:cNvSpPr txBox="1"/>
          <p:nvPr/>
        </p:nvSpPr>
        <p:spPr>
          <a:xfrm>
            <a:off x="894522" y="1928193"/>
            <a:ext cx="5715000" cy="3724096"/>
          </a:xfrm>
          <a:prstGeom prst="rect">
            <a:avLst/>
          </a:prstGeom>
          <a:noFill/>
          <a:ln>
            <a:noFill/>
          </a:ln>
        </p:spPr>
        <p:txBody>
          <a:bodyPr anchorCtr="0" anchor="t" bIns="45700" lIns="91425" spcFirstLastPara="1" rIns="91425" wrap="square" tIns="45700">
            <a:noAutofit/>
          </a:bodyPr>
          <a:lstStyle/>
          <a:p>
            <a:pPr indent="-317500" lvl="0" marL="457200" marR="0" rtl="0" algn="l">
              <a:spcBef>
                <a:spcPts val="0"/>
              </a:spcBef>
              <a:spcAft>
                <a:spcPts val="0"/>
              </a:spcAft>
              <a:buClr>
                <a:schemeClr val="dk1"/>
              </a:buClr>
              <a:buSzPts val="1400"/>
              <a:buFont typeface="Calibri"/>
              <a:buChar char="●"/>
            </a:pPr>
            <a:r>
              <a:rPr b="0" i="0" lang="en-US" sz="3200" u="none" cap="none" strike="noStrike">
                <a:solidFill>
                  <a:schemeClr val="dk1"/>
                </a:solidFill>
                <a:latin typeface="Calibri"/>
                <a:ea typeface="Calibri"/>
                <a:cs typeface="Calibri"/>
                <a:sym typeface="Calibri"/>
              </a:rPr>
              <a:t>DHIS2 experience</a:t>
            </a:r>
            <a:endParaRPr/>
          </a:p>
          <a:p>
            <a:pPr indent="-317500" lvl="0" marL="457200" marR="0" rtl="0" algn="l">
              <a:spcBef>
                <a:spcPts val="0"/>
              </a:spcBef>
              <a:spcAft>
                <a:spcPts val="0"/>
              </a:spcAft>
              <a:buClr>
                <a:schemeClr val="dk1"/>
              </a:buClr>
              <a:buSzPts val="1400"/>
              <a:buFont typeface="Calibri"/>
              <a:buChar char="●"/>
            </a:pPr>
            <a:r>
              <a:rPr b="0" i="0" lang="en-US" sz="3200" u="none" cap="none" strike="noStrike">
                <a:solidFill>
                  <a:schemeClr val="dk1"/>
                </a:solidFill>
                <a:latin typeface="Calibri"/>
                <a:ea typeface="Calibri"/>
                <a:cs typeface="Calibri"/>
                <a:sym typeface="Calibri"/>
              </a:rPr>
              <a:t>RHIS eLearning curriculum</a:t>
            </a:r>
            <a:endParaRPr/>
          </a:p>
          <a:p>
            <a:pPr indent="-317500" lvl="0" marL="457200" marR="0" rtl="0" algn="l">
              <a:spcBef>
                <a:spcPts val="0"/>
              </a:spcBef>
              <a:spcAft>
                <a:spcPts val="0"/>
              </a:spcAft>
              <a:buClr>
                <a:schemeClr val="dk1"/>
              </a:buClr>
              <a:buSzPts val="1400"/>
              <a:buFont typeface="Calibri"/>
              <a:buChar char="●"/>
            </a:pPr>
            <a:r>
              <a:rPr b="0" i="0" lang="en-US" sz="3200" u="none" cap="none" strike="noStrike">
                <a:solidFill>
                  <a:schemeClr val="dk1"/>
                </a:solidFill>
                <a:latin typeface="Calibri"/>
                <a:ea typeface="Calibri"/>
                <a:cs typeface="Calibri"/>
                <a:sym typeface="Calibri"/>
              </a:rPr>
              <a:t>IMPACT Teams</a:t>
            </a:r>
            <a:endParaRPr/>
          </a:p>
          <a:p>
            <a:pPr indent="-228600" lvl="0" marL="457200" marR="0" rtl="0" algn="l">
              <a:spcBef>
                <a:spcPts val="0"/>
              </a:spcBef>
              <a:spcAft>
                <a:spcPts val="0"/>
              </a:spcAft>
              <a:buClr>
                <a:schemeClr val="dk1"/>
              </a:buClr>
              <a:buSzPts val="1400"/>
              <a:buFont typeface="Calibri"/>
              <a:buNone/>
            </a:pPr>
            <a:r>
              <a:t/>
            </a:r>
            <a:endParaRPr b="0" i="0" sz="2800" u="none" cap="none" strike="noStrike">
              <a:solidFill>
                <a:schemeClr val="dk1"/>
              </a:solidFill>
              <a:latin typeface="Calibri"/>
              <a:ea typeface="Calibri"/>
              <a:cs typeface="Calibri"/>
              <a:sym typeface="Calibri"/>
            </a:endParaRPr>
          </a:p>
          <a:p>
            <a:pPr indent="-228600" lvl="0" marL="457200" marR="0" rtl="0" algn="l">
              <a:spcBef>
                <a:spcPts val="0"/>
              </a:spcBef>
              <a:spcAft>
                <a:spcPts val="0"/>
              </a:spcAft>
              <a:buClr>
                <a:schemeClr val="dk1"/>
              </a:buClr>
              <a:buSzPts val="1400"/>
              <a:buFont typeface="Calibri"/>
              <a:buNone/>
            </a:pPr>
            <a:r>
              <a:t/>
            </a:r>
            <a:endParaRPr b="0" i="0" sz="2800" u="none" cap="none" strike="noStrike">
              <a:solidFill>
                <a:schemeClr val="dk1"/>
              </a:solidFill>
              <a:latin typeface="Calibri"/>
              <a:ea typeface="Calibri"/>
              <a:cs typeface="Calibri"/>
              <a:sym typeface="Calibri"/>
            </a:endParaRPr>
          </a:p>
          <a:p>
            <a:pPr indent="-228600" lvl="0" marL="457200" marR="0" rtl="0" algn="l">
              <a:spcBef>
                <a:spcPts val="0"/>
              </a:spcBef>
              <a:spcAft>
                <a:spcPts val="0"/>
              </a:spcAft>
              <a:buClr>
                <a:schemeClr val="dk1"/>
              </a:buClr>
              <a:buSzPts val="1400"/>
              <a:buFont typeface="Calibri"/>
              <a:buNone/>
            </a:pPr>
            <a:r>
              <a:t/>
            </a:r>
            <a:endParaRPr b="0" i="0" sz="2800" u="none" cap="none" strike="noStrike">
              <a:solidFill>
                <a:schemeClr val="dk1"/>
              </a:solidFill>
              <a:latin typeface="Calibri"/>
              <a:ea typeface="Calibri"/>
              <a:cs typeface="Calibri"/>
              <a:sym typeface="Calibri"/>
            </a:endParaRPr>
          </a:p>
          <a:p>
            <a:pPr indent="-228600" lvl="0" marL="457200" marR="0" rtl="0" algn="l">
              <a:spcBef>
                <a:spcPts val="0"/>
              </a:spcBef>
              <a:spcAft>
                <a:spcPts val="0"/>
              </a:spcAft>
              <a:buClr>
                <a:schemeClr val="dk1"/>
              </a:buClr>
              <a:buSzPts val="1400"/>
              <a:buFont typeface="Calibri"/>
              <a:buNone/>
            </a:pPr>
            <a:r>
              <a:t/>
            </a:r>
            <a:endParaRPr b="0" i="0" sz="2800" u="none" cap="none" strike="noStrike">
              <a:solidFill>
                <a:schemeClr val="dk1"/>
              </a:solidFill>
              <a:latin typeface="Calibri"/>
              <a:ea typeface="Calibri"/>
              <a:cs typeface="Calibri"/>
              <a:sym typeface="Calibri"/>
            </a:endParaRPr>
          </a:p>
          <a:p>
            <a:pPr indent="-228600" lvl="0" marL="457200" marR="0" rtl="0" algn="l">
              <a:spcBef>
                <a:spcPts val="0"/>
              </a:spcBef>
              <a:spcAft>
                <a:spcPts val="0"/>
              </a:spcAft>
              <a:buClr>
                <a:schemeClr val="dk1"/>
              </a:buClr>
              <a:buSzPts val="1400"/>
              <a:buFont typeface="Calibri"/>
              <a:buNone/>
            </a:pPr>
            <a:r>
              <a:t/>
            </a:r>
            <a:endParaRPr b="0" i="0" sz="2800" u="none" cap="none" strike="noStrike">
              <a:solidFill>
                <a:schemeClr val="dk1"/>
              </a:solidFill>
              <a:latin typeface="Calibri"/>
              <a:ea typeface="Calibri"/>
              <a:cs typeface="Calibri"/>
              <a:sym typeface="Calibri"/>
            </a:endParaRPr>
          </a:p>
        </p:txBody>
      </p:sp>
      <p:sp>
        <p:nvSpPr>
          <p:cNvPr id="76" name="Google Shape;76;p18"/>
          <p:cNvSpPr txBox="1"/>
          <p:nvPr/>
        </p:nvSpPr>
        <p:spPr>
          <a:xfrm>
            <a:off x="1063591" y="460628"/>
            <a:ext cx="2045881" cy="76944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4400" u="none" cap="none" strike="noStrike">
                <a:solidFill>
                  <a:srgbClr val="538CD5"/>
                </a:solidFill>
                <a:latin typeface="Calibri"/>
                <a:ea typeface="Calibri"/>
                <a:cs typeface="Calibri"/>
                <a:sym typeface="Calibri"/>
              </a:rPr>
              <a:t>Agenda </a:t>
            </a:r>
            <a:endParaRPr sz="4400">
              <a:solidFill>
                <a:srgbClr val="538CD5"/>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3" name="Shape 263"/>
        <p:cNvGrpSpPr/>
        <p:nvPr/>
      </p:nvGrpSpPr>
      <p:grpSpPr>
        <a:xfrm>
          <a:off x="0" y="0"/>
          <a:ext cx="0" cy="0"/>
          <a:chOff x="0" y="0"/>
          <a:chExt cx="0" cy="0"/>
        </a:xfrm>
      </p:grpSpPr>
      <p:sp>
        <p:nvSpPr>
          <p:cNvPr id="264" name="Google Shape;264;p36"/>
          <p:cNvSpPr txBox="1"/>
          <p:nvPr/>
        </p:nvSpPr>
        <p:spPr>
          <a:xfrm>
            <a:off x="1015346" y="407505"/>
            <a:ext cx="2781659" cy="104644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4400">
                <a:solidFill>
                  <a:srgbClr val="538CD5"/>
                </a:solidFill>
                <a:latin typeface="Calibri"/>
                <a:ea typeface="Calibri"/>
                <a:cs typeface="Calibri"/>
                <a:sym typeface="Calibri"/>
              </a:rPr>
              <a:t>Challenges</a:t>
            </a:r>
            <a:r>
              <a:rPr lang="en-US" sz="4400">
                <a:solidFill>
                  <a:schemeClr val="dk1"/>
                </a:solidFill>
                <a:latin typeface="Calibri"/>
                <a:ea typeface="Calibri"/>
                <a:cs typeface="Calibri"/>
                <a:sym typeface="Calibri"/>
              </a:rPr>
              <a:t>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5" name="Google Shape;265;p36"/>
          <p:cNvSpPr txBox="1"/>
          <p:nvPr/>
        </p:nvSpPr>
        <p:spPr>
          <a:xfrm>
            <a:off x="1015350" y="2037526"/>
            <a:ext cx="7353300" cy="4457100"/>
          </a:xfrm>
          <a:prstGeom prst="rect">
            <a:avLst/>
          </a:prstGeom>
          <a:no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chemeClr val="dk1"/>
              </a:buClr>
              <a:buSzPts val="2400"/>
              <a:buFont typeface="Arial"/>
              <a:buChar char="•"/>
            </a:pPr>
            <a:r>
              <a:rPr b="1" lang="en-US" sz="2400">
                <a:solidFill>
                  <a:schemeClr val="dk1"/>
                </a:solidFill>
                <a:latin typeface="Calibri"/>
                <a:ea typeface="Calibri"/>
                <a:cs typeface="Calibri"/>
                <a:sym typeface="Calibri"/>
              </a:rPr>
              <a:t>Keeping community workers motivated </a:t>
            </a:r>
            <a:r>
              <a:rPr lang="en-US" sz="2400">
                <a:solidFill>
                  <a:schemeClr val="dk1"/>
                </a:solidFill>
                <a:latin typeface="Calibri"/>
                <a:ea typeface="Calibri"/>
                <a:cs typeface="Calibri"/>
                <a:sym typeface="Calibri"/>
              </a:rPr>
              <a:t>through appropriate incentives, training, and equipment</a:t>
            </a:r>
            <a:endParaRPr sz="24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400"/>
              <a:buFont typeface="Arial"/>
              <a:buChar char="•"/>
            </a:pPr>
            <a:r>
              <a:rPr b="1" lang="en-US" sz="2400">
                <a:solidFill>
                  <a:schemeClr val="dk1"/>
                </a:solidFill>
                <a:latin typeface="Calibri"/>
                <a:ea typeface="Calibri"/>
                <a:cs typeface="Calibri"/>
                <a:sym typeface="Calibri"/>
              </a:rPr>
              <a:t>Continued support to integrate </a:t>
            </a:r>
            <a:r>
              <a:rPr lang="en-US" sz="2400">
                <a:solidFill>
                  <a:schemeClr val="dk1"/>
                </a:solidFill>
                <a:latin typeface="Calibri"/>
                <a:ea typeface="Calibri"/>
                <a:cs typeface="Calibri"/>
                <a:sym typeface="Calibri"/>
              </a:rPr>
              <a:t>all existing information systems in the One Health electronic system</a:t>
            </a:r>
            <a:endParaRPr sz="24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Sustained monitoring of </a:t>
            </a:r>
            <a:r>
              <a:rPr b="1" lang="en-US" sz="2400">
                <a:solidFill>
                  <a:schemeClr val="dk1"/>
                </a:solidFill>
                <a:latin typeface="Calibri"/>
                <a:ea typeface="Calibri"/>
                <a:cs typeface="Calibri"/>
                <a:sym typeface="Calibri"/>
              </a:rPr>
              <a:t>collaboration mechanism functioning </a:t>
            </a:r>
            <a:r>
              <a:rPr lang="en-US" sz="2400">
                <a:solidFill>
                  <a:schemeClr val="dk1"/>
                </a:solidFill>
                <a:latin typeface="Calibri"/>
                <a:ea typeface="Calibri"/>
                <a:cs typeface="Calibri"/>
                <a:sym typeface="Calibri"/>
              </a:rPr>
              <a:t>to maintain and improve stakeholder communication</a:t>
            </a:r>
            <a:endParaRPr sz="24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400"/>
              <a:buFont typeface="Calibri"/>
              <a:buChar char="•"/>
            </a:pPr>
            <a:r>
              <a:rPr b="1" lang="en-US" sz="2400">
                <a:solidFill>
                  <a:schemeClr val="dk1"/>
                </a:solidFill>
                <a:latin typeface="Calibri"/>
                <a:ea typeface="Calibri"/>
                <a:cs typeface="Calibri"/>
                <a:sym typeface="Calibri"/>
              </a:rPr>
              <a:t>Ensure sustainability</a:t>
            </a:r>
            <a:r>
              <a:rPr lang="en-US" sz="2400">
                <a:solidFill>
                  <a:schemeClr val="dk1"/>
                </a:solidFill>
                <a:latin typeface="Calibri"/>
                <a:ea typeface="Calibri"/>
                <a:cs typeface="Calibri"/>
                <a:sym typeface="Calibri"/>
              </a:rPr>
              <a:t> of the One-health Infrastructure by clearly defining it the government budget</a:t>
            </a:r>
            <a:endParaRPr sz="24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Ensuring a</a:t>
            </a:r>
            <a:r>
              <a:rPr b="1" lang="en-US" sz="2400">
                <a:solidFill>
                  <a:schemeClr val="dk1"/>
                </a:solidFill>
                <a:latin typeface="Calibri"/>
                <a:ea typeface="Calibri"/>
                <a:cs typeface="Calibri"/>
                <a:sym typeface="Calibri"/>
              </a:rPr>
              <a:t>dequate organizational capacity</a:t>
            </a:r>
            <a:r>
              <a:rPr lang="en-US" sz="2400">
                <a:solidFill>
                  <a:schemeClr val="dk1"/>
                </a:solidFill>
                <a:latin typeface="Calibri"/>
                <a:ea typeface="Calibri"/>
                <a:cs typeface="Calibri"/>
                <a:sym typeface="Calibri"/>
              </a:rPr>
              <a:t> in the three Ministries</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9" name="Shape 269"/>
        <p:cNvGrpSpPr/>
        <p:nvPr/>
      </p:nvGrpSpPr>
      <p:grpSpPr>
        <a:xfrm>
          <a:off x="0" y="0"/>
          <a:ext cx="0" cy="0"/>
          <a:chOff x="0" y="0"/>
          <a:chExt cx="0" cy="0"/>
        </a:xfrm>
      </p:grpSpPr>
      <p:sp>
        <p:nvSpPr>
          <p:cNvPr id="270" name="Google Shape;270;p37"/>
          <p:cNvSpPr txBox="1"/>
          <p:nvPr/>
        </p:nvSpPr>
        <p:spPr>
          <a:xfrm>
            <a:off x="1080130" y="487017"/>
            <a:ext cx="4146841" cy="76944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4400">
                <a:solidFill>
                  <a:srgbClr val="538CD5"/>
                </a:solidFill>
                <a:latin typeface="Calibri"/>
                <a:ea typeface="Calibri"/>
                <a:cs typeface="Calibri"/>
                <a:sym typeface="Calibri"/>
              </a:rPr>
              <a:t>Future Directions</a:t>
            </a:r>
            <a:endParaRPr sz="4400">
              <a:solidFill>
                <a:srgbClr val="538CD5"/>
              </a:solidFill>
              <a:latin typeface="Calibri"/>
              <a:ea typeface="Calibri"/>
              <a:cs typeface="Calibri"/>
              <a:sym typeface="Calibri"/>
            </a:endParaRPr>
          </a:p>
        </p:txBody>
      </p:sp>
      <p:sp>
        <p:nvSpPr>
          <p:cNvPr id="271" name="Google Shape;271;p37"/>
          <p:cNvSpPr txBox="1"/>
          <p:nvPr/>
        </p:nvSpPr>
        <p:spPr>
          <a:xfrm>
            <a:off x="940975" y="1918249"/>
            <a:ext cx="8133300" cy="4226400"/>
          </a:xfrm>
          <a:prstGeom prst="rect">
            <a:avLst/>
          </a:prstGeom>
          <a:no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chemeClr val="dk1"/>
              </a:buClr>
              <a:buSzPts val="2400"/>
              <a:buFont typeface="Arial"/>
              <a:buChar char="•"/>
            </a:pPr>
            <a:r>
              <a:rPr b="1" lang="en-US" sz="2400">
                <a:solidFill>
                  <a:schemeClr val="dk1"/>
                </a:solidFill>
                <a:latin typeface="Calibri"/>
                <a:ea typeface="Calibri"/>
                <a:cs typeface="Calibri"/>
                <a:sym typeface="Calibri"/>
              </a:rPr>
              <a:t>Integration of existing ministries’ disease surveillance systems </a:t>
            </a:r>
            <a:r>
              <a:rPr lang="en-US" sz="2400">
                <a:solidFill>
                  <a:schemeClr val="dk1"/>
                </a:solidFill>
                <a:latin typeface="Calibri"/>
                <a:ea typeface="Calibri"/>
                <a:cs typeface="Calibri"/>
                <a:sym typeface="Calibri"/>
              </a:rPr>
              <a:t>in a One Health data warehouse</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400"/>
              <a:buFont typeface="Arial"/>
              <a:buChar char="•"/>
            </a:pPr>
            <a:r>
              <a:rPr b="1" lang="en-US" sz="2400">
                <a:solidFill>
                  <a:schemeClr val="dk1"/>
                </a:solidFill>
                <a:latin typeface="Calibri"/>
                <a:ea typeface="Calibri"/>
                <a:cs typeface="Calibri"/>
                <a:sym typeface="Calibri"/>
              </a:rPr>
              <a:t>Holistic view of public health threat </a:t>
            </a:r>
            <a:r>
              <a:rPr lang="en-US" sz="2400">
                <a:solidFill>
                  <a:schemeClr val="dk1"/>
                </a:solidFill>
                <a:latin typeface="Calibri"/>
                <a:ea typeface="Calibri"/>
                <a:cs typeface="Calibri"/>
                <a:sym typeface="Calibri"/>
              </a:rPr>
              <a:t>from three ministries’ perspective with live dashboards and real time notifications</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400"/>
              <a:buFont typeface="Arial"/>
              <a:buChar char="•"/>
            </a:pPr>
            <a:r>
              <a:rPr b="1" lang="en-US" sz="2400">
                <a:solidFill>
                  <a:schemeClr val="dk1"/>
                </a:solidFill>
                <a:latin typeface="Calibri"/>
                <a:ea typeface="Calibri"/>
                <a:cs typeface="Calibri"/>
                <a:sym typeface="Calibri"/>
              </a:rPr>
              <a:t>Training</a:t>
            </a:r>
            <a:r>
              <a:rPr lang="en-US" sz="2400">
                <a:solidFill>
                  <a:schemeClr val="dk1"/>
                </a:solidFill>
                <a:latin typeface="Calibri"/>
                <a:ea typeface="Calibri"/>
                <a:cs typeface="Calibri"/>
                <a:sym typeface="Calibri"/>
              </a:rPr>
              <a:t> of animal resources and environment staff in </a:t>
            </a:r>
            <a:r>
              <a:rPr b="1" lang="en-US" sz="2400">
                <a:solidFill>
                  <a:schemeClr val="dk1"/>
                </a:solidFill>
                <a:latin typeface="Calibri"/>
                <a:ea typeface="Calibri"/>
                <a:cs typeface="Calibri"/>
                <a:sym typeface="Calibri"/>
              </a:rPr>
              <a:t>field epidemiology</a:t>
            </a:r>
            <a:endParaRPr b="1"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24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400"/>
              <a:buFont typeface="Arial"/>
              <a:buChar char="•"/>
            </a:pPr>
            <a:r>
              <a:rPr b="1" lang="en-US" sz="2400">
                <a:solidFill>
                  <a:schemeClr val="dk1"/>
                </a:solidFill>
                <a:latin typeface="Calibri"/>
                <a:ea typeface="Calibri"/>
                <a:cs typeface="Calibri"/>
                <a:sym typeface="Calibri"/>
              </a:rPr>
              <a:t>Collaboration</a:t>
            </a:r>
            <a:r>
              <a:rPr lang="en-US" sz="2400">
                <a:solidFill>
                  <a:schemeClr val="dk1"/>
                </a:solidFill>
                <a:latin typeface="Calibri"/>
                <a:ea typeface="Calibri"/>
                <a:cs typeface="Calibri"/>
                <a:sym typeface="Calibri"/>
              </a:rPr>
              <a:t> by the Government of Burkina Faso and donors to </a:t>
            </a:r>
            <a:r>
              <a:rPr b="1" lang="en-US" sz="2400">
                <a:solidFill>
                  <a:schemeClr val="dk1"/>
                </a:solidFill>
                <a:latin typeface="Calibri"/>
                <a:ea typeface="Calibri"/>
                <a:cs typeface="Calibri"/>
                <a:sym typeface="Calibri"/>
              </a:rPr>
              <a:t>support One Health </a:t>
            </a:r>
            <a:r>
              <a:rPr lang="en-US" sz="2400">
                <a:solidFill>
                  <a:schemeClr val="dk1"/>
                </a:solidFill>
                <a:latin typeface="Calibri"/>
                <a:ea typeface="Calibri"/>
                <a:cs typeface="Calibri"/>
                <a:sym typeface="Calibri"/>
              </a:rPr>
              <a:t>at all levels of the health system</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5" name="Shape 275"/>
        <p:cNvGrpSpPr/>
        <p:nvPr/>
      </p:nvGrpSpPr>
      <p:grpSpPr>
        <a:xfrm>
          <a:off x="0" y="0"/>
          <a:ext cx="0" cy="0"/>
          <a:chOff x="0" y="0"/>
          <a:chExt cx="0" cy="0"/>
        </a:xfrm>
      </p:grpSpPr>
      <p:sp>
        <p:nvSpPr>
          <p:cNvPr id="276" name="Google Shape;276;p38"/>
          <p:cNvSpPr/>
          <p:nvPr/>
        </p:nvSpPr>
        <p:spPr>
          <a:xfrm>
            <a:off x="0" y="0"/>
            <a:ext cx="10042634" cy="7772400"/>
          </a:xfrm>
          <a:prstGeom prst="rect">
            <a:avLst/>
          </a:prstGeom>
          <a:solidFill>
            <a:srgbClr val="A6C03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6600"/>
              <a:buFont typeface="Calibri"/>
              <a:buNone/>
            </a:pPr>
            <a:r>
              <a:t/>
            </a:r>
            <a:endParaRPr b="0" i="0" sz="6600" u="none" cap="none" strike="noStrike">
              <a:solidFill>
                <a:schemeClr val="lt1"/>
              </a:solidFill>
              <a:latin typeface="Century Gothic"/>
              <a:ea typeface="Century Gothic"/>
              <a:cs typeface="Century Gothic"/>
              <a:sym typeface="Century Gothic"/>
            </a:endParaRPr>
          </a:p>
        </p:txBody>
      </p:sp>
      <p:sp>
        <p:nvSpPr>
          <p:cNvPr id="277" name="Google Shape;277;p38"/>
          <p:cNvSpPr/>
          <p:nvPr/>
        </p:nvSpPr>
        <p:spPr>
          <a:xfrm>
            <a:off x="-15766" y="0"/>
            <a:ext cx="10058400" cy="4038600"/>
          </a:xfrm>
          <a:prstGeom prst="rect">
            <a:avLst/>
          </a:prstGeom>
          <a:solidFill>
            <a:srgbClr val="1E18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6600"/>
              <a:buFont typeface="Calibri"/>
              <a:buNone/>
            </a:pPr>
            <a:r>
              <a:t/>
            </a:r>
            <a:endParaRPr b="0" i="0" sz="6600" u="none" cap="none" strike="noStrike">
              <a:solidFill>
                <a:schemeClr val="lt1"/>
              </a:solidFill>
              <a:latin typeface="Century Gothic"/>
              <a:ea typeface="Century Gothic"/>
              <a:cs typeface="Century Gothic"/>
              <a:sym typeface="Century Gothic"/>
            </a:endParaRPr>
          </a:p>
        </p:txBody>
      </p:sp>
      <p:sp>
        <p:nvSpPr>
          <p:cNvPr id="278" name="Google Shape;278;p38"/>
          <p:cNvSpPr/>
          <p:nvPr/>
        </p:nvSpPr>
        <p:spPr>
          <a:xfrm>
            <a:off x="8718852" y="2514600"/>
            <a:ext cx="313064" cy="284854"/>
          </a:xfrm>
          <a:prstGeom prst="ellipse">
            <a:avLst/>
          </a:prstGeom>
          <a:solidFill>
            <a:srgbClr val="A6C03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chemeClr val="lt1"/>
              </a:solidFill>
              <a:latin typeface="Arial"/>
              <a:ea typeface="Arial"/>
              <a:cs typeface="Arial"/>
              <a:sym typeface="Arial"/>
            </a:endParaRPr>
          </a:p>
        </p:txBody>
      </p:sp>
      <p:sp>
        <p:nvSpPr>
          <p:cNvPr id="279" name="Google Shape;279;p38"/>
          <p:cNvSpPr/>
          <p:nvPr/>
        </p:nvSpPr>
        <p:spPr>
          <a:xfrm>
            <a:off x="5638800" y="1524000"/>
            <a:ext cx="2209800" cy="2209800"/>
          </a:xfrm>
          <a:prstGeom prst="ellipse">
            <a:avLst/>
          </a:prstGeom>
          <a:solidFill>
            <a:srgbClr val="A6C03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chemeClr val="lt1"/>
              </a:solidFill>
              <a:latin typeface="Arial"/>
              <a:ea typeface="Arial"/>
              <a:cs typeface="Arial"/>
              <a:sym typeface="Arial"/>
            </a:endParaRPr>
          </a:p>
        </p:txBody>
      </p:sp>
      <p:sp>
        <p:nvSpPr>
          <p:cNvPr id="280" name="Google Shape;280;p38"/>
          <p:cNvSpPr/>
          <p:nvPr/>
        </p:nvSpPr>
        <p:spPr>
          <a:xfrm>
            <a:off x="7813358" y="1160355"/>
            <a:ext cx="1295400" cy="1295400"/>
          </a:xfrm>
          <a:prstGeom prst="ellipse">
            <a:avLst/>
          </a:prstGeom>
          <a:solidFill>
            <a:srgbClr val="A6C03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chemeClr val="lt1"/>
              </a:solidFill>
              <a:latin typeface="Arial"/>
              <a:ea typeface="Arial"/>
              <a:cs typeface="Arial"/>
              <a:sym typeface="Arial"/>
            </a:endParaRPr>
          </a:p>
        </p:txBody>
      </p:sp>
      <p:sp>
        <p:nvSpPr>
          <p:cNvPr id="281" name="Google Shape;281;p38"/>
          <p:cNvSpPr txBox="1"/>
          <p:nvPr/>
        </p:nvSpPr>
        <p:spPr>
          <a:xfrm>
            <a:off x="5842000" y="4117616"/>
            <a:ext cx="3454399" cy="997196"/>
          </a:xfrm>
          <a:prstGeom prst="rect">
            <a:avLst/>
          </a:prstGeom>
          <a:noFill/>
          <a:ln>
            <a:noFill/>
          </a:ln>
        </p:spPr>
        <p:txBody>
          <a:bodyPr anchorCtr="0" anchor="t" bIns="0" lIns="0" spcFirstLastPara="1" rIns="0" wrap="square" tIns="0">
            <a:noAutofit/>
          </a:bodyPr>
          <a:lstStyle/>
          <a:p>
            <a:pPr indent="0" lvl="0" marL="12700" marR="0" rtl="0" algn="l">
              <a:lnSpc>
                <a:spcPct val="120277"/>
              </a:lnSpc>
              <a:spcBef>
                <a:spcPts val="0"/>
              </a:spcBef>
              <a:spcAft>
                <a:spcPts val="0"/>
              </a:spcAft>
              <a:buClr>
                <a:schemeClr val="lt1"/>
              </a:buClr>
              <a:buSzPts val="5400"/>
              <a:buFont typeface="Calibri"/>
              <a:buNone/>
            </a:pPr>
            <a:r>
              <a:rPr b="1" i="0" lang="en-US" sz="5400" u="none" cap="none" strike="noStrike">
                <a:solidFill>
                  <a:schemeClr val="lt1"/>
                </a:solidFill>
                <a:latin typeface="Calibri"/>
                <a:ea typeface="Calibri"/>
                <a:cs typeface="Calibri"/>
                <a:sym typeface="Calibri"/>
              </a:rPr>
              <a:t>Guinea</a:t>
            </a:r>
            <a:endParaRPr sz="1800">
              <a:solidFill>
                <a:schemeClr val="dk1"/>
              </a:solidFill>
              <a:latin typeface="Calibri"/>
              <a:ea typeface="Calibri"/>
              <a:cs typeface="Calibri"/>
              <a:sym typeface="Calibri"/>
            </a:endParaRPr>
          </a:p>
        </p:txBody>
      </p:sp>
      <p:sp>
        <p:nvSpPr>
          <p:cNvPr id="282" name="Google Shape;282;p38"/>
          <p:cNvSpPr txBox="1"/>
          <p:nvPr/>
        </p:nvSpPr>
        <p:spPr>
          <a:xfrm>
            <a:off x="188238" y="284854"/>
            <a:ext cx="9666157" cy="812530"/>
          </a:xfrm>
          <a:prstGeom prst="rect">
            <a:avLst/>
          </a:prstGeom>
          <a:noFill/>
          <a:ln>
            <a:noFill/>
          </a:ln>
        </p:spPr>
        <p:txBody>
          <a:bodyPr anchorCtr="0" anchor="t" bIns="0" lIns="0" spcFirstLastPara="1" rIns="0" wrap="square" tIns="0">
            <a:noAutofit/>
          </a:bodyPr>
          <a:lstStyle/>
          <a:p>
            <a:pPr indent="0" lvl="0" marL="12700" marR="0" rtl="0" algn="l">
              <a:lnSpc>
                <a:spcPct val="120277"/>
              </a:lnSpc>
              <a:spcBef>
                <a:spcPts val="0"/>
              </a:spcBef>
              <a:spcAft>
                <a:spcPts val="0"/>
              </a:spcAft>
              <a:buClr>
                <a:schemeClr val="lt1"/>
              </a:buClr>
              <a:buSzPts val="4400"/>
              <a:buFont typeface="Calibri"/>
              <a:buNone/>
            </a:pPr>
            <a:r>
              <a:rPr b="1" i="0" lang="en-US" sz="4400" u="none" cap="none" strike="noStrike">
                <a:solidFill>
                  <a:schemeClr val="lt1"/>
                </a:solidFill>
                <a:latin typeface="Calibri"/>
                <a:ea typeface="Calibri"/>
                <a:cs typeface="Calibri"/>
                <a:sym typeface="Calibri"/>
              </a:rPr>
              <a:t>Strengthening the National RHIS</a:t>
            </a:r>
            <a:endParaRPr b="0" i="0" sz="4400" u="none" cap="none" strike="noStrike">
              <a:solidFill>
                <a:schemeClr val="lt1"/>
              </a:solidFill>
              <a:latin typeface="Calibri"/>
              <a:ea typeface="Calibri"/>
              <a:cs typeface="Calibri"/>
              <a:sym typeface="Calibri"/>
            </a:endParaRPr>
          </a:p>
        </p:txBody>
      </p:sp>
      <p:pic>
        <p:nvPicPr>
          <p:cNvPr id="283" name="Google Shape;283;p38"/>
          <p:cNvPicPr preferRelativeResize="0"/>
          <p:nvPr/>
        </p:nvPicPr>
        <p:blipFill rotWithShape="1">
          <a:blip r:embed="rId3">
            <a:alphaModFix/>
          </a:blip>
          <a:srcRect b="0" l="0" r="0" t="0"/>
          <a:stretch/>
        </p:blipFill>
        <p:spPr>
          <a:xfrm>
            <a:off x="-6973" y="4038600"/>
            <a:ext cx="5527618" cy="3733800"/>
          </a:xfrm>
          <a:prstGeom prst="rect">
            <a:avLst/>
          </a:prstGeom>
          <a:noFill/>
          <a:ln>
            <a:noFill/>
          </a:ln>
        </p:spPr>
      </p:pic>
      <p:pic>
        <p:nvPicPr>
          <p:cNvPr id="284" name="Google Shape;284;p38"/>
          <p:cNvPicPr preferRelativeResize="0"/>
          <p:nvPr/>
        </p:nvPicPr>
        <p:blipFill>
          <a:blip r:embed="rId4">
            <a:alphaModFix/>
          </a:blip>
          <a:stretch>
            <a:fillRect/>
          </a:stretch>
        </p:blipFill>
        <p:spPr>
          <a:xfrm>
            <a:off x="7813338" y="6796088"/>
            <a:ext cx="790575" cy="771525"/>
          </a:xfrm>
          <a:prstGeom prst="rect">
            <a:avLst/>
          </a:prstGeom>
          <a:noFill/>
          <a:ln>
            <a:noFill/>
          </a:ln>
        </p:spPr>
      </p:pic>
      <p:pic>
        <p:nvPicPr>
          <p:cNvPr id="285" name="Google Shape;285;p38"/>
          <p:cNvPicPr preferRelativeResize="0"/>
          <p:nvPr/>
        </p:nvPicPr>
        <p:blipFill>
          <a:blip r:embed="rId5">
            <a:alphaModFix/>
          </a:blip>
          <a:stretch>
            <a:fillRect/>
          </a:stretch>
        </p:blipFill>
        <p:spPr>
          <a:xfrm>
            <a:off x="6786572" y="6792750"/>
            <a:ext cx="905693" cy="7782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9" name="Shape 289"/>
        <p:cNvGrpSpPr/>
        <p:nvPr/>
      </p:nvGrpSpPr>
      <p:grpSpPr>
        <a:xfrm>
          <a:off x="0" y="0"/>
          <a:ext cx="0" cy="0"/>
          <a:chOff x="0" y="0"/>
          <a:chExt cx="0" cy="0"/>
        </a:xfrm>
      </p:grpSpPr>
      <p:sp>
        <p:nvSpPr>
          <p:cNvPr id="290" name="Google Shape;290;p39"/>
          <p:cNvSpPr txBox="1"/>
          <p:nvPr/>
        </p:nvSpPr>
        <p:spPr>
          <a:xfrm>
            <a:off x="0" y="55850"/>
            <a:ext cx="76518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4400">
                <a:solidFill>
                  <a:srgbClr val="538CD5"/>
                </a:solidFill>
                <a:latin typeface="Calibri"/>
                <a:ea typeface="Calibri"/>
                <a:cs typeface="Calibri"/>
                <a:sym typeface="Calibri"/>
              </a:rPr>
              <a:t>Why DHIS2 as a national RHIS?</a:t>
            </a:r>
            <a:endParaRPr/>
          </a:p>
        </p:txBody>
      </p:sp>
      <p:sp>
        <p:nvSpPr>
          <p:cNvPr id="291" name="Google Shape;291;p39"/>
          <p:cNvSpPr txBox="1"/>
          <p:nvPr/>
        </p:nvSpPr>
        <p:spPr>
          <a:xfrm>
            <a:off x="450250" y="1297325"/>
            <a:ext cx="7651800" cy="3000000"/>
          </a:xfrm>
          <a:prstGeom prst="rect">
            <a:avLst/>
          </a:prstGeom>
          <a:noFill/>
          <a:ln>
            <a:noFill/>
          </a:ln>
        </p:spPr>
        <p:txBody>
          <a:bodyPr anchorCtr="0" anchor="t" bIns="91425" lIns="91425" spcFirstLastPara="1" rIns="91425" wrap="square" tIns="91425">
            <a:noAutofit/>
          </a:bodyPr>
          <a:lstStyle/>
          <a:p>
            <a:pPr indent="0" lvl="0" marL="228600" rtl="0" algn="l">
              <a:spcBef>
                <a:spcPts val="0"/>
              </a:spcBef>
              <a:spcAft>
                <a:spcPts val="0"/>
              </a:spcAft>
              <a:buNone/>
            </a:pPr>
            <a:r>
              <a:rPr b="1" lang="en-US" sz="3200">
                <a:solidFill>
                  <a:schemeClr val="dk1"/>
                </a:solidFill>
                <a:latin typeface="Calibri"/>
                <a:ea typeface="Calibri"/>
                <a:cs typeface="Calibri"/>
                <a:sym typeface="Calibri"/>
              </a:rPr>
              <a:t>State of the country as of January 2016</a:t>
            </a:r>
            <a:r>
              <a:rPr lang="en-US" sz="3200">
                <a:solidFill>
                  <a:schemeClr val="dk1"/>
                </a:solidFill>
                <a:latin typeface="Calibri"/>
                <a:ea typeface="Calibri"/>
                <a:cs typeface="Calibri"/>
                <a:sym typeface="Calibri"/>
              </a:rPr>
              <a:t>:</a:t>
            </a:r>
            <a:r>
              <a:rPr lang="en-US" sz="3200">
                <a:solidFill>
                  <a:srgbClr val="E36C09"/>
                </a:solidFill>
                <a:latin typeface="Calibri"/>
                <a:ea typeface="Calibri"/>
                <a:cs typeface="Calibri"/>
                <a:sym typeface="Calibri"/>
              </a:rPr>
              <a:t> </a:t>
            </a:r>
            <a:endParaRPr sz="2800">
              <a:solidFill>
                <a:schemeClr val="dk1"/>
              </a:solidFill>
              <a:latin typeface="Calibri"/>
              <a:ea typeface="Calibri"/>
              <a:cs typeface="Calibri"/>
              <a:sym typeface="Calibri"/>
            </a:endParaRPr>
          </a:p>
          <a:p>
            <a:pPr indent="-228600" lvl="0" marL="457200" rtl="0" algn="l">
              <a:spcBef>
                <a:spcPts val="0"/>
              </a:spcBef>
              <a:spcAft>
                <a:spcPts val="0"/>
              </a:spcAft>
              <a:buNone/>
            </a:pPr>
            <a:r>
              <a:t/>
            </a:r>
            <a:endParaRPr sz="900">
              <a:solidFill>
                <a:srgbClr val="E36C09"/>
              </a:solidFill>
              <a:latin typeface="Calibri"/>
              <a:ea typeface="Calibri"/>
              <a:cs typeface="Calibri"/>
              <a:sym typeface="Calibri"/>
            </a:endParaRPr>
          </a:p>
          <a:p>
            <a:pPr indent="-457200" lvl="0" marL="457200" rtl="0" algn="l">
              <a:spcBef>
                <a:spcPts val="0"/>
              </a:spcBef>
              <a:spcAft>
                <a:spcPts val="0"/>
              </a:spcAft>
              <a:buClr>
                <a:schemeClr val="dk1"/>
              </a:buClr>
              <a:buSzPts val="2080"/>
              <a:buFont typeface="Calibri"/>
              <a:buChar char="•"/>
            </a:pPr>
            <a:r>
              <a:rPr lang="en-US" sz="2600">
                <a:solidFill>
                  <a:schemeClr val="dk1"/>
                </a:solidFill>
                <a:latin typeface="Calibri"/>
                <a:ea typeface="Calibri"/>
                <a:cs typeface="Calibri"/>
                <a:sym typeface="Calibri"/>
              </a:rPr>
              <a:t>Post Ebola, nonfunctional health information system (HIS) electronic platform, irregular data reporting, and no legacy data</a:t>
            </a:r>
            <a:endParaRPr sz="2800">
              <a:solidFill>
                <a:schemeClr val="dk1"/>
              </a:solidFill>
              <a:latin typeface="Calibri"/>
              <a:ea typeface="Calibri"/>
              <a:cs typeface="Calibri"/>
              <a:sym typeface="Calibri"/>
            </a:endParaRPr>
          </a:p>
          <a:p>
            <a:pPr indent="-457200" lvl="0" marL="457200" rtl="0" algn="l">
              <a:spcBef>
                <a:spcPts val="600"/>
              </a:spcBef>
              <a:spcAft>
                <a:spcPts val="0"/>
              </a:spcAft>
              <a:buClr>
                <a:schemeClr val="dk1"/>
              </a:buClr>
              <a:buSzPts val="2080"/>
              <a:buFont typeface="Calibri"/>
              <a:buChar char="•"/>
            </a:pPr>
            <a:r>
              <a:rPr lang="en-US" sz="2600">
                <a:solidFill>
                  <a:schemeClr val="dk1"/>
                </a:solidFill>
                <a:latin typeface="Calibri"/>
                <a:ea typeface="Calibri"/>
                <a:cs typeface="Calibri"/>
                <a:sym typeface="Calibri"/>
              </a:rPr>
              <a:t>No HIS strategic plan or costed strategic plan</a:t>
            </a:r>
            <a:endParaRPr sz="2800">
              <a:solidFill>
                <a:schemeClr val="dk1"/>
              </a:solidFill>
              <a:latin typeface="Calibri"/>
              <a:ea typeface="Calibri"/>
              <a:cs typeface="Calibri"/>
              <a:sym typeface="Calibri"/>
            </a:endParaRPr>
          </a:p>
          <a:p>
            <a:pPr indent="-457200" lvl="0" marL="457200" rtl="0" algn="l">
              <a:spcBef>
                <a:spcPts val="600"/>
              </a:spcBef>
              <a:spcAft>
                <a:spcPts val="0"/>
              </a:spcAft>
              <a:buClr>
                <a:schemeClr val="dk1"/>
              </a:buClr>
              <a:buSzPts val="2080"/>
              <a:buFont typeface="Calibri"/>
              <a:buChar char="•"/>
            </a:pPr>
            <a:r>
              <a:rPr lang="en-US" sz="2600">
                <a:solidFill>
                  <a:schemeClr val="dk1"/>
                </a:solidFill>
                <a:latin typeface="Calibri"/>
                <a:ea typeface="Calibri"/>
                <a:cs typeface="Calibri"/>
                <a:sym typeface="Calibri"/>
              </a:rPr>
              <a:t>Weak coordination mechanism </a:t>
            </a:r>
            <a:endParaRPr sz="2800">
              <a:solidFill>
                <a:schemeClr val="dk1"/>
              </a:solidFill>
              <a:latin typeface="Calibri"/>
              <a:ea typeface="Calibri"/>
              <a:cs typeface="Calibri"/>
              <a:sym typeface="Calibri"/>
            </a:endParaRPr>
          </a:p>
          <a:p>
            <a:pPr indent="-457200" lvl="0" marL="457200" rtl="0" algn="l">
              <a:spcBef>
                <a:spcPts val="600"/>
              </a:spcBef>
              <a:spcAft>
                <a:spcPts val="0"/>
              </a:spcAft>
              <a:buClr>
                <a:schemeClr val="dk1"/>
              </a:buClr>
              <a:buSzPts val="2080"/>
              <a:buFont typeface="Calibri"/>
              <a:buChar char="•"/>
            </a:pPr>
            <a:r>
              <a:rPr lang="en-US" sz="2600">
                <a:solidFill>
                  <a:schemeClr val="dk1"/>
                </a:solidFill>
                <a:latin typeface="Calibri"/>
                <a:ea typeface="Calibri"/>
                <a:cs typeface="Calibri"/>
                <a:sym typeface="Calibri"/>
              </a:rPr>
              <a:t>Lack of guidance documents </a:t>
            </a:r>
            <a:endParaRPr sz="2800">
              <a:solidFill>
                <a:schemeClr val="dk1"/>
              </a:solidFill>
              <a:latin typeface="Calibri"/>
              <a:ea typeface="Calibri"/>
              <a:cs typeface="Calibri"/>
              <a:sym typeface="Calibri"/>
            </a:endParaRPr>
          </a:p>
          <a:p>
            <a:pPr indent="-457200" lvl="0" marL="457200" rtl="0" algn="l">
              <a:spcBef>
                <a:spcPts val="600"/>
              </a:spcBef>
              <a:spcAft>
                <a:spcPts val="600"/>
              </a:spcAft>
              <a:buClr>
                <a:schemeClr val="dk1"/>
              </a:buClr>
              <a:buSzPts val="2080"/>
              <a:buFont typeface="Calibri"/>
              <a:buChar char="•"/>
            </a:pPr>
            <a:r>
              <a:rPr lang="en-US" sz="2600">
                <a:solidFill>
                  <a:schemeClr val="dk1"/>
                </a:solidFill>
                <a:latin typeface="Calibri"/>
                <a:ea typeface="Calibri"/>
                <a:cs typeface="Calibri"/>
                <a:sym typeface="Calibri"/>
              </a:rPr>
              <a:t>Low technical capacity of the health management information system (HMIS) staff</a:t>
            </a:r>
            <a:endParaRPr>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5" name="Shape 295"/>
        <p:cNvGrpSpPr/>
        <p:nvPr/>
      </p:nvGrpSpPr>
      <p:grpSpPr>
        <a:xfrm>
          <a:off x="0" y="0"/>
          <a:ext cx="0" cy="0"/>
          <a:chOff x="0" y="0"/>
          <a:chExt cx="0" cy="0"/>
        </a:xfrm>
      </p:grpSpPr>
      <p:sp>
        <p:nvSpPr>
          <p:cNvPr id="296" name="Google Shape;296;p40"/>
          <p:cNvSpPr txBox="1"/>
          <p:nvPr/>
        </p:nvSpPr>
        <p:spPr>
          <a:xfrm>
            <a:off x="957575" y="1847075"/>
            <a:ext cx="9101100" cy="5143200"/>
          </a:xfrm>
          <a:prstGeom prst="rect">
            <a:avLst/>
          </a:prstGeom>
          <a:noFill/>
          <a:ln>
            <a:noFill/>
          </a:ln>
        </p:spPr>
        <p:txBody>
          <a:bodyPr anchorCtr="0" anchor="t" bIns="91425" lIns="91425" spcFirstLastPara="1" rIns="91425" wrap="square" tIns="91425">
            <a:noAutofit/>
          </a:bodyPr>
          <a:lstStyle/>
          <a:p>
            <a:pPr indent="-524510" lvl="0" marL="742950" rtl="0" algn="l">
              <a:spcBef>
                <a:spcPts val="0"/>
              </a:spcBef>
              <a:spcAft>
                <a:spcPts val="0"/>
              </a:spcAft>
              <a:buClr>
                <a:schemeClr val="dk1"/>
              </a:buClr>
              <a:buSzPts val="2400"/>
              <a:buFont typeface="Calibri"/>
              <a:buAutoNum type="arabicPeriod"/>
            </a:pPr>
            <a:r>
              <a:rPr lang="en-US" sz="2400">
                <a:solidFill>
                  <a:schemeClr val="dk1"/>
                </a:solidFill>
                <a:latin typeface="Calibri"/>
                <a:ea typeface="Calibri"/>
                <a:cs typeface="Calibri"/>
                <a:sym typeface="Calibri"/>
              </a:rPr>
              <a:t>Strengthening collaboration and partner engagement</a:t>
            </a:r>
            <a:endParaRPr sz="2400">
              <a:solidFill>
                <a:schemeClr val="dk1"/>
              </a:solidFill>
              <a:latin typeface="Calibri"/>
              <a:ea typeface="Calibri"/>
              <a:cs typeface="Calibri"/>
              <a:sym typeface="Calibri"/>
            </a:endParaRPr>
          </a:p>
          <a:p>
            <a:pPr indent="0" lvl="0" marL="0" rtl="0" algn="l">
              <a:spcBef>
                <a:spcPts val="0"/>
              </a:spcBef>
              <a:spcAft>
                <a:spcPts val="0"/>
              </a:spcAft>
              <a:buNone/>
            </a:pPr>
            <a:r>
              <a:t/>
            </a:r>
            <a:endParaRPr sz="2400">
              <a:solidFill>
                <a:schemeClr val="dk1"/>
              </a:solidFill>
              <a:latin typeface="Calibri"/>
              <a:ea typeface="Calibri"/>
              <a:cs typeface="Calibri"/>
              <a:sym typeface="Calibri"/>
            </a:endParaRPr>
          </a:p>
          <a:p>
            <a:pPr indent="-524510" lvl="0" marL="742950" rtl="0" algn="l">
              <a:spcBef>
                <a:spcPts val="0"/>
              </a:spcBef>
              <a:spcAft>
                <a:spcPts val="0"/>
              </a:spcAft>
              <a:buClr>
                <a:schemeClr val="dk1"/>
              </a:buClr>
              <a:buSzPts val="2400"/>
              <a:buFont typeface="Calibri"/>
              <a:buAutoNum type="arabicPeriod"/>
            </a:pPr>
            <a:r>
              <a:rPr lang="en-US" sz="2400">
                <a:solidFill>
                  <a:schemeClr val="dk1"/>
                </a:solidFill>
                <a:latin typeface="Calibri"/>
                <a:ea typeface="Calibri"/>
                <a:cs typeface="Calibri"/>
                <a:sym typeface="Calibri"/>
              </a:rPr>
              <a:t>Creation of the HMIS technical working group (TWG)</a:t>
            </a:r>
            <a:endParaRPr sz="2400">
              <a:solidFill>
                <a:schemeClr val="dk1"/>
              </a:solidFill>
              <a:latin typeface="Calibri"/>
              <a:ea typeface="Calibri"/>
              <a:cs typeface="Calibri"/>
              <a:sym typeface="Calibri"/>
            </a:endParaRPr>
          </a:p>
          <a:p>
            <a:pPr indent="0" lvl="0" marL="0" rtl="0" algn="l">
              <a:spcBef>
                <a:spcPts val="0"/>
              </a:spcBef>
              <a:spcAft>
                <a:spcPts val="0"/>
              </a:spcAft>
              <a:buNone/>
            </a:pPr>
            <a:r>
              <a:t/>
            </a:r>
            <a:endParaRPr sz="2400">
              <a:solidFill>
                <a:schemeClr val="dk1"/>
              </a:solidFill>
              <a:latin typeface="Calibri"/>
              <a:ea typeface="Calibri"/>
              <a:cs typeface="Calibri"/>
              <a:sym typeface="Calibri"/>
            </a:endParaRPr>
          </a:p>
          <a:p>
            <a:pPr indent="-524510" lvl="0" marL="742950" rtl="0" algn="l">
              <a:spcBef>
                <a:spcPts val="0"/>
              </a:spcBef>
              <a:spcAft>
                <a:spcPts val="0"/>
              </a:spcAft>
              <a:buClr>
                <a:schemeClr val="dk1"/>
              </a:buClr>
              <a:buSzPts val="2400"/>
              <a:buFont typeface="Calibri"/>
              <a:buAutoNum type="arabicPeriod"/>
            </a:pPr>
            <a:r>
              <a:rPr lang="en-US" sz="2400">
                <a:solidFill>
                  <a:schemeClr val="dk1"/>
                </a:solidFill>
                <a:latin typeface="Calibri"/>
                <a:ea typeface="Calibri"/>
                <a:cs typeface="Calibri"/>
                <a:sym typeface="Calibri"/>
              </a:rPr>
              <a:t>DHIS2 implementation project document</a:t>
            </a:r>
            <a:endParaRPr sz="2400">
              <a:solidFill>
                <a:schemeClr val="dk1"/>
              </a:solidFill>
              <a:latin typeface="Calibri"/>
              <a:ea typeface="Calibri"/>
              <a:cs typeface="Calibri"/>
              <a:sym typeface="Calibri"/>
            </a:endParaRPr>
          </a:p>
          <a:p>
            <a:pPr indent="0" lvl="0" marL="0" rtl="0" algn="l">
              <a:spcBef>
                <a:spcPts val="0"/>
              </a:spcBef>
              <a:spcAft>
                <a:spcPts val="0"/>
              </a:spcAft>
              <a:buNone/>
            </a:pPr>
            <a:r>
              <a:t/>
            </a:r>
            <a:endParaRPr sz="2400">
              <a:solidFill>
                <a:schemeClr val="dk1"/>
              </a:solidFill>
              <a:latin typeface="Calibri"/>
              <a:ea typeface="Calibri"/>
              <a:cs typeface="Calibri"/>
              <a:sym typeface="Calibri"/>
            </a:endParaRPr>
          </a:p>
          <a:p>
            <a:pPr indent="-524510" lvl="0" marL="742950" rtl="0" algn="l">
              <a:spcBef>
                <a:spcPts val="0"/>
              </a:spcBef>
              <a:spcAft>
                <a:spcPts val="0"/>
              </a:spcAft>
              <a:buClr>
                <a:schemeClr val="dk1"/>
              </a:buClr>
              <a:buSzPts val="2400"/>
              <a:buFont typeface="Calibri"/>
              <a:buAutoNum type="arabicPeriod"/>
            </a:pPr>
            <a:r>
              <a:rPr lang="en-US" sz="2400">
                <a:solidFill>
                  <a:schemeClr val="dk1"/>
                </a:solidFill>
                <a:latin typeface="Calibri"/>
                <a:ea typeface="Calibri"/>
                <a:cs typeface="Calibri"/>
                <a:sym typeface="Calibri"/>
              </a:rPr>
              <a:t>DHIS2 implementation stakeholder engagement matrix</a:t>
            </a:r>
            <a:endParaRPr sz="2400">
              <a:solidFill>
                <a:schemeClr val="dk1"/>
              </a:solidFill>
              <a:latin typeface="Calibri"/>
              <a:ea typeface="Calibri"/>
              <a:cs typeface="Calibri"/>
              <a:sym typeface="Calibri"/>
            </a:endParaRPr>
          </a:p>
          <a:p>
            <a:pPr indent="0" lvl="0" marL="0" rtl="0" algn="l">
              <a:spcBef>
                <a:spcPts val="0"/>
              </a:spcBef>
              <a:spcAft>
                <a:spcPts val="0"/>
              </a:spcAft>
              <a:buNone/>
            </a:pPr>
            <a:r>
              <a:t/>
            </a:r>
            <a:endParaRPr sz="2400">
              <a:solidFill>
                <a:schemeClr val="dk1"/>
              </a:solidFill>
              <a:latin typeface="Calibri"/>
              <a:ea typeface="Calibri"/>
              <a:cs typeface="Calibri"/>
              <a:sym typeface="Calibri"/>
            </a:endParaRPr>
          </a:p>
          <a:p>
            <a:pPr indent="-524510" lvl="0" marL="742950" rtl="0" algn="l">
              <a:spcBef>
                <a:spcPts val="0"/>
              </a:spcBef>
              <a:spcAft>
                <a:spcPts val="0"/>
              </a:spcAft>
              <a:buClr>
                <a:schemeClr val="dk1"/>
              </a:buClr>
              <a:buSzPts val="2400"/>
              <a:buFont typeface="Calibri"/>
              <a:buAutoNum type="arabicPeriod"/>
            </a:pPr>
            <a:r>
              <a:rPr lang="en-US" sz="2400">
                <a:solidFill>
                  <a:schemeClr val="dk1"/>
                </a:solidFill>
                <a:latin typeface="Calibri"/>
                <a:ea typeface="Calibri"/>
                <a:cs typeface="Calibri"/>
                <a:sym typeface="Calibri"/>
              </a:rPr>
              <a:t>Development of a national master facility list (MFL)</a:t>
            </a:r>
            <a:endParaRPr sz="2400">
              <a:solidFill>
                <a:schemeClr val="dk1"/>
              </a:solidFill>
              <a:latin typeface="Calibri"/>
              <a:ea typeface="Calibri"/>
              <a:cs typeface="Calibri"/>
              <a:sym typeface="Calibri"/>
            </a:endParaRPr>
          </a:p>
          <a:p>
            <a:pPr indent="0" lvl="0" marL="0" rtl="0" algn="l">
              <a:spcBef>
                <a:spcPts val="0"/>
              </a:spcBef>
              <a:spcAft>
                <a:spcPts val="0"/>
              </a:spcAft>
              <a:buNone/>
            </a:pPr>
            <a:r>
              <a:t/>
            </a:r>
            <a:endParaRPr sz="2400">
              <a:solidFill>
                <a:schemeClr val="dk1"/>
              </a:solidFill>
              <a:latin typeface="Calibri"/>
              <a:ea typeface="Calibri"/>
              <a:cs typeface="Calibri"/>
              <a:sym typeface="Calibri"/>
            </a:endParaRPr>
          </a:p>
          <a:p>
            <a:pPr indent="-524510" lvl="0" marL="742950" rtl="0" algn="l">
              <a:spcBef>
                <a:spcPts val="0"/>
              </a:spcBef>
              <a:spcAft>
                <a:spcPts val="0"/>
              </a:spcAft>
              <a:buClr>
                <a:schemeClr val="dk1"/>
              </a:buClr>
              <a:buSzPts val="2400"/>
              <a:buFont typeface="Calibri"/>
              <a:buAutoNum type="arabicPeriod"/>
            </a:pPr>
            <a:r>
              <a:rPr lang="en-US" sz="2400">
                <a:solidFill>
                  <a:schemeClr val="dk1"/>
                </a:solidFill>
                <a:latin typeface="Calibri"/>
                <a:ea typeface="Calibri"/>
                <a:cs typeface="Calibri"/>
                <a:sym typeface="Calibri"/>
              </a:rPr>
              <a:t>Implementation of a multidisciplinary national DHIS2 core team</a:t>
            </a:r>
            <a:endParaRPr sz="2400">
              <a:solidFill>
                <a:schemeClr val="dk1"/>
              </a:solidFill>
              <a:latin typeface="Calibri"/>
              <a:ea typeface="Calibri"/>
              <a:cs typeface="Calibri"/>
              <a:sym typeface="Calibri"/>
            </a:endParaRPr>
          </a:p>
          <a:p>
            <a:pPr indent="0" lvl="0" marL="0" rtl="0" algn="l">
              <a:spcBef>
                <a:spcPts val="0"/>
              </a:spcBef>
              <a:spcAft>
                <a:spcPts val="0"/>
              </a:spcAft>
              <a:buNone/>
            </a:pPr>
            <a:r>
              <a:t/>
            </a:r>
            <a:endParaRPr sz="2400">
              <a:solidFill>
                <a:schemeClr val="dk1"/>
              </a:solidFill>
              <a:latin typeface="Calibri"/>
              <a:ea typeface="Calibri"/>
              <a:cs typeface="Calibri"/>
              <a:sym typeface="Calibri"/>
            </a:endParaRPr>
          </a:p>
          <a:p>
            <a:pPr indent="-524510" lvl="0" marL="742950" rtl="0" algn="l">
              <a:spcBef>
                <a:spcPts val="0"/>
              </a:spcBef>
              <a:spcAft>
                <a:spcPts val="0"/>
              </a:spcAft>
              <a:buClr>
                <a:schemeClr val="dk1"/>
              </a:buClr>
              <a:buSzPts val="2400"/>
              <a:buFont typeface="Calibri"/>
              <a:buAutoNum type="arabicPeriod"/>
            </a:pPr>
            <a:r>
              <a:rPr lang="en-US" sz="2400">
                <a:solidFill>
                  <a:schemeClr val="dk1"/>
                </a:solidFill>
                <a:latin typeface="Calibri"/>
                <a:ea typeface="Calibri"/>
                <a:cs typeface="Calibri"/>
                <a:sym typeface="Calibri"/>
              </a:rPr>
              <a:t>Coordinated national roll-out</a:t>
            </a:r>
            <a:endParaRPr sz="2400">
              <a:solidFill>
                <a:schemeClr val="dk1"/>
              </a:solidFill>
              <a:latin typeface="Calibri"/>
              <a:ea typeface="Calibri"/>
              <a:cs typeface="Calibri"/>
              <a:sym typeface="Calibri"/>
            </a:endParaRPr>
          </a:p>
        </p:txBody>
      </p:sp>
      <p:sp>
        <p:nvSpPr>
          <p:cNvPr id="297" name="Google Shape;297;p40"/>
          <p:cNvSpPr txBox="1"/>
          <p:nvPr/>
        </p:nvSpPr>
        <p:spPr>
          <a:xfrm>
            <a:off x="445925" y="315375"/>
            <a:ext cx="8770500" cy="143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4400">
                <a:solidFill>
                  <a:srgbClr val="538CD5"/>
                </a:solidFill>
                <a:latin typeface="Calibri"/>
                <a:ea typeface="Calibri"/>
                <a:cs typeface="Calibri"/>
                <a:sym typeface="Calibri"/>
              </a:rPr>
              <a:t>A gradual collaborative approach (DHIS2 Continuum)</a:t>
            </a:r>
            <a:br>
              <a:rPr b="1" lang="en-US" sz="4400">
                <a:solidFill>
                  <a:srgbClr val="A29CC0"/>
                </a:solidFill>
                <a:latin typeface="Calibri"/>
                <a:ea typeface="Calibri"/>
                <a:cs typeface="Calibri"/>
                <a:sym typeface="Calibri"/>
              </a:rPr>
            </a:br>
            <a:endParaRPr b="1" sz="4400">
              <a:solidFill>
                <a:srgbClr val="A29CC0"/>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1" name="Shape 301"/>
        <p:cNvGrpSpPr/>
        <p:nvPr/>
      </p:nvGrpSpPr>
      <p:grpSpPr>
        <a:xfrm>
          <a:off x="0" y="0"/>
          <a:ext cx="0" cy="0"/>
          <a:chOff x="0" y="0"/>
          <a:chExt cx="0" cy="0"/>
        </a:xfrm>
      </p:grpSpPr>
      <p:sp>
        <p:nvSpPr>
          <p:cNvPr id="302" name="Google Shape;302;p41"/>
          <p:cNvSpPr/>
          <p:nvPr/>
        </p:nvSpPr>
        <p:spPr>
          <a:xfrm>
            <a:off x="905814" y="222838"/>
            <a:ext cx="3417218" cy="76944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4400">
                <a:solidFill>
                  <a:srgbClr val="538CD5"/>
                </a:solidFill>
                <a:latin typeface="Calibri"/>
                <a:ea typeface="Calibri"/>
                <a:cs typeface="Calibri"/>
                <a:sym typeface="Calibri"/>
              </a:rPr>
              <a:t>Achievements</a:t>
            </a:r>
            <a:endParaRPr/>
          </a:p>
        </p:txBody>
      </p:sp>
      <p:sp>
        <p:nvSpPr>
          <p:cNvPr id="303" name="Google Shape;303;p41"/>
          <p:cNvSpPr/>
          <p:nvPr/>
        </p:nvSpPr>
        <p:spPr>
          <a:xfrm>
            <a:off x="785191" y="1220879"/>
            <a:ext cx="9173818" cy="5893921"/>
          </a:xfrm>
          <a:prstGeom prst="rect">
            <a:avLst/>
          </a:prstGeom>
          <a:noFill/>
          <a:ln>
            <a:noFill/>
          </a:ln>
        </p:spPr>
        <p:txBody>
          <a:bodyPr anchorCtr="0" anchor="t" bIns="45700" lIns="91425" spcFirstLastPara="1" rIns="91425" wrap="square" tIns="45700">
            <a:noAutofit/>
          </a:bodyPr>
          <a:lstStyle/>
          <a:p>
            <a:pPr indent="0" lvl="0" marL="228600" marR="0" rtl="0" algn="l">
              <a:spcBef>
                <a:spcPts val="0"/>
              </a:spcBef>
              <a:spcAft>
                <a:spcPts val="0"/>
              </a:spcAft>
              <a:buNone/>
            </a:pPr>
            <a:r>
              <a:rPr b="1" lang="en-US" sz="2400">
                <a:solidFill>
                  <a:schemeClr val="dk1"/>
                </a:solidFill>
                <a:latin typeface="Calibri"/>
                <a:ea typeface="Calibri"/>
                <a:cs typeface="Calibri"/>
                <a:sym typeface="Calibri"/>
              </a:rPr>
              <a:t>Implementation</a:t>
            </a:r>
            <a:endParaRPr sz="2400">
              <a:solidFill>
                <a:schemeClr val="dk1"/>
              </a:solidFill>
              <a:latin typeface="Calibri"/>
              <a:ea typeface="Calibri"/>
              <a:cs typeface="Calibri"/>
              <a:sym typeface="Calibri"/>
            </a:endParaRPr>
          </a:p>
          <a:p>
            <a:pPr indent="-341313" lvl="0" marL="858838" marR="0" rtl="0" algn="l">
              <a:spcBef>
                <a:spcPts val="600"/>
              </a:spcBef>
              <a:spcAft>
                <a:spcPts val="0"/>
              </a:spcAft>
              <a:buClr>
                <a:schemeClr val="dk1"/>
              </a:buClr>
              <a:buSzPts val="2240"/>
              <a:buFont typeface="Arial"/>
              <a:buChar char="•"/>
            </a:pPr>
            <a:r>
              <a:rPr lang="en-US" sz="2400">
                <a:solidFill>
                  <a:schemeClr val="dk1"/>
                </a:solidFill>
                <a:latin typeface="Calibri"/>
                <a:ea typeface="Calibri"/>
                <a:cs typeface="Calibri"/>
                <a:sym typeface="Calibri"/>
              </a:rPr>
              <a:t>Capacity building through DHIS2 trainings</a:t>
            </a:r>
            <a:endParaRPr/>
          </a:p>
          <a:p>
            <a:pPr indent="-341313" lvl="0" marL="858838" marR="0" rtl="0" algn="l">
              <a:spcBef>
                <a:spcPts val="600"/>
              </a:spcBef>
              <a:spcAft>
                <a:spcPts val="0"/>
              </a:spcAft>
              <a:buClr>
                <a:schemeClr val="dk1"/>
              </a:buClr>
              <a:buSzPts val="2240"/>
              <a:buFont typeface="Arial"/>
              <a:buChar char="•"/>
            </a:pPr>
            <a:r>
              <a:rPr lang="en-US" sz="2400">
                <a:solidFill>
                  <a:schemeClr val="dk1"/>
                </a:solidFill>
                <a:latin typeface="Calibri"/>
                <a:ea typeface="Calibri"/>
                <a:cs typeface="Calibri"/>
                <a:sym typeface="Calibri"/>
              </a:rPr>
              <a:t>Collaborative nationwide deployment in one year</a:t>
            </a:r>
            <a:endParaRPr sz="2400">
              <a:solidFill>
                <a:schemeClr val="dk1"/>
              </a:solidFill>
              <a:latin typeface="Calibri"/>
              <a:ea typeface="Calibri"/>
              <a:cs typeface="Calibri"/>
              <a:sym typeface="Calibri"/>
            </a:endParaRPr>
          </a:p>
          <a:p>
            <a:pPr indent="0" lvl="0" marL="228600" marR="0" rtl="0" algn="l">
              <a:spcBef>
                <a:spcPts val="1200"/>
              </a:spcBef>
              <a:spcAft>
                <a:spcPts val="0"/>
              </a:spcAft>
              <a:buNone/>
            </a:pPr>
            <a:r>
              <a:rPr b="1" lang="en-US" sz="2400">
                <a:solidFill>
                  <a:schemeClr val="dk1"/>
                </a:solidFill>
                <a:latin typeface="Calibri"/>
                <a:ea typeface="Calibri"/>
                <a:cs typeface="Calibri"/>
                <a:sym typeface="Calibri"/>
              </a:rPr>
              <a:t>Governance</a:t>
            </a:r>
            <a:endParaRPr sz="2400">
              <a:solidFill>
                <a:schemeClr val="dk1"/>
              </a:solidFill>
              <a:latin typeface="Calibri"/>
              <a:ea typeface="Calibri"/>
              <a:cs typeface="Calibri"/>
              <a:sym typeface="Calibri"/>
            </a:endParaRPr>
          </a:p>
          <a:p>
            <a:pPr indent="-341313" lvl="0" marL="858838" marR="0" rtl="0" algn="l">
              <a:spcBef>
                <a:spcPts val="1200"/>
              </a:spcBef>
              <a:spcAft>
                <a:spcPts val="0"/>
              </a:spcAft>
              <a:buClr>
                <a:schemeClr val="dk1"/>
              </a:buClr>
              <a:buSzPts val="2240"/>
              <a:buFont typeface="Arial"/>
              <a:buChar char="•"/>
            </a:pPr>
            <a:r>
              <a:rPr lang="en-US" sz="2400">
                <a:solidFill>
                  <a:schemeClr val="dk1"/>
                </a:solidFill>
                <a:latin typeface="Calibri"/>
                <a:ea typeface="Calibri"/>
                <a:cs typeface="Calibri"/>
                <a:sym typeface="Calibri"/>
              </a:rPr>
              <a:t>National HIS strategic plan and SOPs</a:t>
            </a:r>
            <a:endParaRPr/>
          </a:p>
          <a:p>
            <a:pPr indent="-341313" lvl="0" marL="858838" marR="0" rtl="0" algn="l">
              <a:spcBef>
                <a:spcPts val="600"/>
              </a:spcBef>
              <a:spcAft>
                <a:spcPts val="0"/>
              </a:spcAft>
              <a:buClr>
                <a:schemeClr val="dk1"/>
              </a:buClr>
              <a:buSzPts val="2240"/>
              <a:buFont typeface="Arial"/>
              <a:buChar char="•"/>
            </a:pPr>
            <a:r>
              <a:rPr lang="en-US" sz="2400">
                <a:solidFill>
                  <a:schemeClr val="dk1"/>
                </a:solidFill>
                <a:latin typeface="Calibri"/>
                <a:ea typeface="Calibri"/>
                <a:cs typeface="Calibri"/>
                <a:sym typeface="Calibri"/>
              </a:rPr>
              <a:t>HMIS guidance documents</a:t>
            </a:r>
            <a:endParaRPr/>
          </a:p>
          <a:p>
            <a:pPr indent="-341313" lvl="0" marL="858838" marR="0" rtl="0" algn="l">
              <a:spcBef>
                <a:spcPts val="600"/>
              </a:spcBef>
              <a:spcAft>
                <a:spcPts val="0"/>
              </a:spcAft>
              <a:buClr>
                <a:schemeClr val="dk1"/>
              </a:buClr>
              <a:buSzPts val="2240"/>
              <a:buFont typeface="Arial"/>
              <a:buChar char="•"/>
            </a:pPr>
            <a:r>
              <a:rPr lang="en-US" sz="2400">
                <a:solidFill>
                  <a:schemeClr val="dk1"/>
                </a:solidFill>
                <a:latin typeface="Calibri"/>
                <a:ea typeface="Calibri"/>
                <a:cs typeface="Calibri"/>
                <a:sym typeface="Calibri"/>
              </a:rPr>
              <a:t>Disaster recovery plan</a:t>
            </a:r>
            <a:endParaRPr/>
          </a:p>
          <a:p>
            <a:pPr indent="0" lvl="0" marL="231775" marR="0" rtl="0" algn="l">
              <a:spcBef>
                <a:spcPts val="600"/>
              </a:spcBef>
              <a:spcAft>
                <a:spcPts val="0"/>
              </a:spcAft>
              <a:buNone/>
            </a:pPr>
            <a:r>
              <a:rPr b="1" lang="en-US" sz="2400">
                <a:solidFill>
                  <a:schemeClr val="dk1"/>
                </a:solidFill>
                <a:latin typeface="Calibri"/>
                <a:ea typeface="Calibri"/>
                <a:cs typeface="Calibri"/>
                <a:sym typeface="Calibri"/>
              </a:rPr>
              <a:t>Data quality and use</a:t>
            </a:r>
            <a:endParaRPr sz="2400">
              <a:solidFill>
                <a:schemeClr val="dk1"/>
              </a:solidFill>
              <a:latin typeface="Calibri"/>
              <a:ea typeface="Calibri"/>
              <a:cs typeface="Calibri"/>
              <a:sym typeface="Calibri"/>
            </a:endParaRPr>
          </a:p>
          <a:p>
            <a:pPr indent="-341313" lvl="0" marL="858838" marR="0" rtl="0" algn="l">
              <a:spcBef>
                <a:spcPts val="600"/>
              </a:spcBef>
              <a:spcAft>
                <a:spcPts val="0"/>
              </a:spcAft>
              <a:buClr>
                <a:schemeClr val="dk1"/>
              </a:buClr>
              <a:buSzPts val="2240"/>
              <a:buFont typeface="Arial"/>
              <a:buChar char="•"/>
            </a:pPr>
            <a:r>
              <a:rPr lang="en-US" sz="2400">
                <a:solidFill>
                  <a:schemeClr val="dk1"/>
                </a:solidFill>
                <a:latin typeface="Calibri"/>
                <a:ea typeface="Calibri"/>
                <a:cs typeface="Calibri"/>
                <a:sym typeface="Calibri"/>
              </a:rPr>
              <a:t>Country-hosted servers</a:t>
            </a:r>
            <a:endParaRPr/>
          </a:p>
          <a:p>
            <a:pPr indent="-341313" lvl="0" marL="858838" marR="0" rtl="0" algn="l">
              <a:spcBef>
                <a:spcPts val="600"/>
              </a:spcBef>
              <a:spcAft>
                <a:spcPts val="0"/>
              </a:spcAft>
              <a:buClr>
                <a:schemeClr val="dk1"/>
              </a:buClr>
              <a:buSzPts val="2240"/>
              <a:buFont typeface="Arial"/>
              <a:buChar char="•"/>
            </a:pPr>
            <a:r>
              <a:rPr lang="en-US" sz="2400">
                <a:solidFill>
                  <a:schemeClr val="dk1"/>
                </a:solidFill>
                <a:latin typeface="Calibri"/>
                <a:ea typeface="Calibri"/>
                <a:cs typeface="Calibri"/>
                <a:sym typeface="Calibri"/>
              </a:rPr>
              <a:t>HMIS curricula and supervision tools</a:t>
            </a:r>
            <a:endParaRPr/>
          </a:p>
          <a:p>
            <a:pPr indent="0" lvl="0" marL="231775" marR="0" rtl="0" algn="l">
              <a:spcBef>
                <a:spcPts val="600"/>
              </a:spcBef>
              <a:spcAft>
                <a:spcPts val="0"/>
              </a:spcAft>
              <a:buNone/>
            </a:pPr>
            <a:r>
              <a:rPr b="1" lang="en-US" sz="2400">
                <a:solidFill>
                  <a:schemeClr val="dk1"/>
                </a:solidFill>
                <a:latin typeface="Calibri"/>
                <a:ea typeface="Calibri"/>
                <a:cs typeface="Calibri"/>
                <a:sym typeface="Calibri"/>
              </a:rPr>
              <a:t>HMIS and IT infrastructure</a:t>
            </a:r>
            <a:endParaRPr sz="2400">
              <a:solidFill>
                <a:schemeClr val="dk1"/>
              </a:solidFill>
              <a:latin typeface="Calibri"/>
              <a:ea typeface="Calibri"/>
              <a:cs typeface="Calibri"/>
              <a:sym typeface="Calibri"/>
            </a:endParaRPr>
          </a:p>
          <a:p>
            <a:pPr indent="-341313" lvl="0" marL="858838" marR="0" rtl="0" algn="l">
              <a:spcBef>
                <a:spcPts val="600"/>
              </a:spcBef>
              <a:spcAft>
                <a:spcPts val="0"/>
              </a:spcAft>
              <a:buClr>
                <a:schemeClr val="dk1"/>
              </a:buClr>
              <a:buSzPts val="2240"/>
              <a:buFont typeface="Arial"/>
              <a:buChar char="•"/>
            </a:pPr>
            <a:r>
              <a:rPr lang="en-US" sz="2400">
                <a:solidFill>
                  <a:schemeClr val="dk1"/>
                </a:solidFill>
                <a:latin typeface="Calibri"/>
                <a:ea typeface="Calibri"/>
                <a:cs typeface="Calibri"/>
                <a:sym typeface="Calibri"/>
              </a:rPr>
              <a:t>Country-hosted servers</a:t>
            </a:r>
            <a:endParaRPr/>
          </a:p>
          <a:p>
            <a:pPr indent="-341313" lvl="0" marL="858838" marR="0" rtl="0" algn="l">
              <a:spcBef>
                <a:spcPts val="0"/>
              </a:spcBef>
              <a:spcAft>
                <a:spcPts val="0"/>
              </a:spcAft>
              <a:buClr>
                <a:schemeClr val="dk1"/>
              </a:buClr>
              <a:buSzPts val="2240"/>
              <a:buFont typeface="Arial"/>
              <a:buChar char="•"/>
            </a:pPr>
            <a:r>
              <a:rPr lang="en-US" sz="2400">
                <a:solidFill>
                  <a:schemeClr val="dk1"/>
                </a:solidFill>
                <a:latin typeface="Calibri"/>
                <a:ea typeface="Calibri"/>
                <a:cs typeface="Calibri"/>
                <a:sym typeface="Calibri"/>
              </a:rPr>
              <a:t>DHIS2-based facility registry application</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307" name="Shape 307"/>
        <p:cNvGrpSpPr/>
        <p:nvPr/>
      </p:nvGrpSpPr>
      <p:grpSpPr>
        <a:xfrm>
          <a:off x="0" y="0"/>
          <a:ext cx="0" cy="0"/>
          <a:chOff x="0" y="0"/>
          <a:chExt cx="0" cy="0"/>
        </a:xfrm>
      </p:grpSpPr>
      <p:sp>
        <p:nvSpPr>
          <p:cNvPr id="308" name="Google Shape;308;p42"/>
          <p:cNvSpPr/>
          <p:nvPr/>
        </p:nvSpPr>
        <p:spPr>
          <a:xfrm>
            <a:off x="556592" y="312601"/>
            <a:ext cx="3417218" cy="76944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4400">
                <a:solidFill>
                  <a:srgbClr val="538CD5"/>
                </a:solidFill>
                <a:latin typeface="Calibri"/>
                <a:ea typeface="Calibri"/>
                <a:cs typeface="Calibri"/>
                <a:sym typeface="Calibri"/>
              </a:rPr>
              <a:t>Achievements</a:t>
            </a:r>
            <a:endParaRPr/>
          </a:p>
        </p:txBody>
      </p:sp>
      <p:sp>
        <p:nvSpPr>
          <p:cNvPr id="309" name="Google Shape;309;p42"/>
          <p:cNvSpPr/>
          <p:nvPr/>
        </p:nvSpPr>
        <p:spPr>
          <a:xfrm>
            <a:off x="329345" y="1070780"/>
            <a:ext cx="3424527" cy="646331"/>
          </a:xfrm>
          <a:prstGeom prst="rect">
            <a:avLst/>
          </a:prstGeom>
          <a:noFill/>
          <a:ln>
            <a:noFill/>
          </a:ln>
        </p:spPr>
        <p:txBody>
          <a:bodyPr anchorCtr="0" anchor="t" bIns="45700" lIns="91425" spcFirstLastPara="1" rIns="91425" wrap="square" tIns="45700">
            <a:noAutofit/>
          </a:bodyPr>
          <a:lstStyle/>
          <a:p>
            <a:pPr indent="-228600" lvl="0" marL="457200" marR="0" rtl="0" algn="l">
              <a:spcBef>
                <a:spcPts val="0"/>
              </a:spcBef>
              <a:spcAft>
                <a:spcPts val="0"/>
              </a:spcAft>
              <a:buNone/>
            </a:pPr>
            <a:r>
              <a:rPr lang="en-US" sz="3600">
                <a:solidFill>
                  <a:srgbClr val="17365D"/>
                </a:solidFill>
                <a:latin typeface="Calibri"/>
                <a:ea typeface="Calibri"/>
                <a:cs typeface="Calibri"/>
                <a:sym typeface="Calibri"/>
              </a:rPr>
              <a:t>Implementation</a:t>
            </a:r>
            <a:endParaRPr/>
          </a:p>
        </p:txBody>
      </p:sp>
      <p:sp>
        <p:nvSpPr>
          <p:cNvPr id="310" name="Google Shape;310;p42"/>
          <p:cNvSpPr/>
          <p:nvPr/>
        </p:nvSpPr>
        <p:spPr>
          <a:xfrm>
            <a:off x="556592" y="2033035"/>
            <a:ext cx="8010939" cy="4478149"/>
          </a:xfrm>
          <a:prstGeom prst="rect">
            <a:avLst/>
          </a:prstGeom>
          <a:noFill/>
          <a:ln>
            <a:noFill/>
          </a:ln>
        </p:spPr>
        <p:txBody>
          <a:bodyPr anchorCtr="0" anchor="t" bIns="45700" lIns="91425" spcFirstLastPara="1" rIns="91425" wrap="square" tIns="45700">
            <a:noAutofit/>
          </a:bodyPr>
          <a:lstStyle/>
          <a:p>
            <a:pPr indent="-457200" lvl="0" marL="685800" marR="0" rtl="0" algn="l">
              <a:spcBef>
                <a:spcPts val="0"/>
              </a:spcBef>
              <a:spcAft>
                <a:spcPts val="0"/>
              </a:spcAft>
              <a:buClr>
                <a:srgbClr val="000000"/>
              </a:buClr>
              <a:buSzPts val="2560"/>
              <a:buFont typeface="Arial"/>
              <a:buChar char="•"/>
            </a:pPr>
            <a:r>
              <a:rPr lang="en-US" sz="2400">
                <a:solidFill>
                  <a:srgbClr val="000000"/>
                </a:solidFill>
                <a:latin typeface="Calibri"/>
                <a:ea typeface="Calibri"/>
                <a:cs typeface="Calibri"/>
                <a:sym typeface="Calibri"/>
              </a:rPr>
              <a:t>Capacity building through DHIS2 trainings:</a:t>
            </a:r>
            <a:endParaRPr sz="2400">
              <a:solidFill>
                <a:srgbClr val="000000"/>
              </a:solidFill>
              <a:latin typeface="Calibri"/>
              <a:ea typeface="Calibri"/>
              <a:cs typeface="Calibri"/>
              <a:sym typeface="Calibri"/>
            </a:endParaRPr>
          </a:p>
          <a:p>
            <a:pPr indent="-457200" lvl="1" marL="914400" marR="0" rtl="0" algn="l">
              <a:spcBef>
                <a:spcPts val="600"/>
              </a:spcBef>
              <a:spcAft>
                <a:spcPts val="0"/>
              </a:spcAft>
              <a:buClr>
                <a:srgbClr val="000000"/>
              </a:buClr>
              <a:buSzPts val="2080"/>
              <a:buFont typeface="Courier New"/>
              <a:buChar char="o"/>
            </a:pPr>
            <a:r>
              <a:rPr b="0" i="0" lang="en-US" sz="2400" u="none" cap="none" strike="noStrike">
                <a:solidFill>
                  <a:srgbClr val="000000"/>
                </a:solidFill>
                <a:latin typeface="Calibri"/>
                <a:ea typeface="Calibri"/>
                <a:cs typeface="Calibri"/>
                <a:sym typeface="Calibri"/>
              </a:rPr>
              <a:t>Design and customization for national DHIS2 team</a:t>
            </a:r>
            <a:endParaRPr b="0" i="0" sz="2400" u="none" cap="none" strike="noStrike">
              <a:solidFill>
                <a:srgbClr val="000000"/>
              </a:solidFill>
              <a:latin typeface="Calibri"/>
              <a:ea typeface="Calibri"/>
              <a:cs typeface="Calibri"/>
              <a:sym typeface="Calibri"/>
            </a:endParaRPr>
          </a:p>
          <a:p>
            <a:pPr indent="-457200" lvl="1" marL="914400" marR="0" rtl="0" algn="l">
              <a:spcBef>
                <a:spcPts val="600"/>
              </a:spcBef>
              <a:spcAft>
                <a:spcPts val="0"/>
              </a:spcAft>
              <a:buClr>
                <a:srgbClr val="000000"/>
              </a:buClr>
              <a:buSzPts val="2080"/>
              <a:buFont typeface="Courier New"/>
              <a:buChar char="o"/>
            </a:pPr>
            <a:r>
              <a:rPr b="0" i="0" lang="en-US" sz="2400" u="none" cap="none" strike="noStrike">
                <a:solidFill>
                  <a:srgbClr val="000000"/>
                </a:solidFill>
                <a:latin typeface="Calibri"/>
                <a:ea typeface="Calibri"/>
                <a:cs typeface="Calibri"/>
                <a:sym typeface="Calibri"/>
              </a:rPr>
              <a:t>Data entry, analysis, and use for decentralized staff</a:t>
            </a:r>
            <a:endParaRPr b="0" i="0" sz="2400" u="none" cap="none" strike="noStrike">
              <a:solidFill>
                <a:srgbClr val="000000"/>
              </a:solidFill>
              <a:latin typeface="Calibri"/>
              <a:ea typeface="Calibri"/>
              <a:cs typeface="Calibri"/>
              <a:sym typeface="Calibri"/>
            </a:endParaRPr>
          </a:p>
          <a:p>
            <a:pPr indent="-457200" lvl="1" marL="914400" marR="0" rtl="0" algn="l">
              <a:spcBef>
                <a:spcPts val="600"/>
              </a:spcBef>
              <a:spcAft>
                <a:spcPts val="0"/>
              </a:spcAft>
              <a:buClr>
                <a:srgbClr val="000000"/>
              </a:buClr>
              <a:buSzPts val="2080"/>
              <a:buFont typeface="Courier New"/>
              <a:buChar char="o"/>
            </a:pPr>
            <a:r>
              <a:rPr b="0" i="0" lang="en-US" sz="2400" u="none" cap="none" strike="noStrike">
                <a:solidFill>
                  <a:srgbClr val="000000"/>
                </a:solidFill>
                <a:latin typeface="Calibri"/>
                <a:ea typeface="Calibri"/>
                <a:cs typeface="Calibri"/>
                <a:sym typeface="Calibri"/>
              </a:rPr>
              <a:t>DHIS2 for decision making for high-level MOH staff</a:t>
            </a:r>
            <a:endParaRPr b="0" i="0" sz="2400" u="none" cap="none" strike="noStrike">
              <a:solidFill>
                <a:srgbClr val="000000"/>
              </a:solidFill>
              <a:latin typeface="Calibri"/>
              <a:ea typeface="Calibri"/>
              <a:cs typeface="Calibri"/>
              <a:sym typeface="Calibri"/>
            </a:endParaRPr>
          </a:p>
          <a:p>
            <a:pPr indent="-254000" lvl="1" marL="800100" marR="0" rtl="0" algn="l">
              <a:spcBef>
                <a:spcPts val="600"/>
              </a:spcBef>
              <a:spcAft>
                <a:spcPts val="0"/>
              </a:spcAft>
              <a:buNone/>
            </a:pPr>
            <a:r>
              <a:t/>
            </a:r>
            <a:endParaRPr b="0" i="0" sz="2400" u="none" cap="none" strike="noStrike">
              <a:solidFill>
                <a:srgbClr val="000000"/>
              </a:solidFill>
              <a:latin typeface="Calibri"/>
              <a:ea typeface="Calibri"/>
              <a:cs typeface="Calibri"/>
              <a:sym typeface="Calibri"/>
            </a:endParaRPr>
          </a:p>
          <a:p>
            <a:pPr indent="-457200" lvl="0" marL="685800" marR="0" rtl="0" algn="l">
              <a:spcBef>
                <a:spcPts val="600"/>
              </a:spcBef>
              <a:spcAft>
                <a:spcPts val="0"/>
              </a:spcAft>
              <a:buClr>
                <a:srgbClr val="000000"/>
              </a:buClr>
              <a:buSzPts val="2560"/>
              <a:buFont typeface="Arial"/>
              <a:buChar char="•"/>
            </a:pPr>
            <a:r>
              <a:rPr lang="en-US" sz="2400">
                <a:solidFill>
                  <a:srgbClr val="000000"/>
                </a:solidFill>
                <a:latin typeface="Calibri"/>
                <a:ea typeface="Calibri"/>
                <a:cs typeface="Calibri"/>
                <a:sym typeface="Calibri"/>
              </a:rPr>
              <a:t>Collaborative nationwide deployment in 1 year:</a:t>
            </a:r>
            <a:endParaRPr sz="2400">
              <a:solidFill>
                <a:srgbClr val="000000"/>
              </a:solidFill>
              <a:latin typeface="Calibri"/>
              <a:ea typeface="Calibri"/>
              <a:cs typeface="Calibri"/>
              <a:sym typeface="Calibri"/>
            </a:endParaRPr>
          </a:p>
          <a:p>
            <a:pPr indent="-457200" lvl="1" marL="914400" marR="0" rtl="0" algn="l">
              <a:spcBef>
                <a:spcPts val="1200"/>
              </a:spcBef>
              <a:spcAft>
                <a:spcPts val="0"/>
              </a:spcAft>
              <a:buClr>
                <a:srgbClr val="000000"/>
              </a:buClr>
              <a:buSzPts val="2080"/>
              <a:buFont typeface="Courier New"/>
              <a:buChar char="o"/>
            </a:pPr>
            <a:r>
              <a:rPr b="0" i="0" lang="en-US" sz="2400" u="none" cap="none" strike="noStrike">
                <a:solidFill>
                  <a:srgbClr val="000000"/>
                </a:solidFill>
                <a:latin typeface="Calibri"/>
                <a:ea typeface="Calibri"/>
                <a:cs typeface="Calibri"/>
                <a:sym typeface="Calibri"/>
              </a:rPr>
              <a:t>8 health regions (100%) and 38 health districts (100%)</a:t>
            </a:r>
            <a:endParaRPr b="0" i="0" sz="2400" u="none" cap="none" strike="noStrike">
              <a:solidFill>
                <a:srgbClr val="000000"/>
              </a:solidFill>
              <a:latin typeface="Calibri"/>
              <a:ea typeface="Calibri"/>
              <a:cs typeface="Calibri"/>
              <a:sym typeface="Calibri"/>
            </a:endParaRPr>
          </a:p>
          <a:p>
            <a:pPr indent="-457200" lvl="1" marL="914400" marR="0" rtl="0" algn="l">
              <a:spcBef>
                <a:spcPts val="600"/>
              </a:spcBef>
              <a:spcAft>
                <a:spcPts val="0"/>
              </a:spcAft>
              <a:buClr>
                <a:srgbClr val="000000"/>
              </a:buClr>
              <a:buSzPts val="2080"/>
              <a:buFont typeface="Courier New"/>
              <a:buChar char="o"/>
            </a:pPr>
            <a:r>
              <a:rPr b="0" i="0" lang="en-US" sz="2400" u="none" cap="none" strike="noStrike">
                <a:solidFill>
                  <a:srgbClr val="000000"/>
                </a:solidFill>
                <a:latin typeface="Calibri"/>
                <a:ea typeface="Calibri"/>
                <a:cs typeface="Calibri"/>
                <a:sym typeface="Calibri"/>
              </a:rPr>
              <a:t>33 district/regional hospitals (100%) and 2 national hospitals (66%)</a:t>
            </a:r>
            <a:endParaRPr b="0" i="0" sz="2400" u="none" cap="none" strike="noStrike">
              <a:solidFill>
                <a:srgbClr val="000000"/>
              </a:solidFill>
              <a:latin typeface="Calibri"/>
              <a:ea typeface="Calibri"/>
              <a:cs typeface="Calibri"/>
              <a:sym typeface="Calibri"/>
            </a:endParaRPr>
          </a:p>
          <a:p>
            <a:pPr indent="-457200" lvl="1" marL="914400" marR="0" rtl="0" algn="l">
              <a:spcBef>
                <a:spcPts val="600"/>
              </a:spcBef>
              <a:spcAft>
                <a:spcPts val="0"/>
              </a:spcAft>
              <a:buClr>
                <a:srgbClr val="000000"/>
              </a:buClr>
              <a:buSzPts val="2080"/>
              <a:buFont typeface="Courier New"/>
              <a:buChar char="o"/>
            </a:pPr>
            <a:r>
              <a:rPr b="0" i="0" lang="en-US" sz="2400" u="none" cap="none" strike="noStrike">
                <a:solidFill>
                  <a:srgbClr val="000000"/>
                </a:solidFill>
                <a:latin typeface="Calibri"/>
                <a:ea typeface="Calibri"/>
                <a:cs typeface="Calibri"/>
                <a:sym typeface="Calibri"/>
              </a:rPr>
              <a:t>6 communal health centers in Conakry (100%)</a:t>
            </a:r>
            <a:endParaRPr b="0" i="0" sz="2400" u="none" cap="none" strike="noStrike">
              <a:solidFill>
                <a:srgbClr val="000000"/>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314" name="Shape 314"/>
        <p:cNvGrpSpPr/>
        <p:nvPr/>
      </p:nvGrpSpPr>
      <p:grpSpPr>
        <a:xfrm>
          <a:off x="0" y="0"/>
          <a:ext cx="0" cy="0"/>
          <a:chOff x="0" y="0"/>
          <a:chExt cx="0" cy="0"/>
        </a:xfrm>
      </p:grpSpPr>
      <p:sp>
        <p:nvSpPr>
          <p:cNvPr id="315" name="Google Shape;315;p43"/>
          <p:cNvSpPr/>
          <p:nvPr/>
        </p:nvSpPr>
        <p:spPr>
          <a:xfrm>
            <a:off x="349222" y="272534"/>
            <a:ext cx="3417218" cy="76944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4400">
                <a:solidFill>
                  <a:srgbClr val="538CD5"/>
                </a:solidFill>
                <a:latin typeface="Calibri"/>
                <a:ea typeface="Calibri"/>
                <a:cs typeface="Calibri"/>
                <a:sym typeface="Calibri"/>
              </a:rPr>
              <a:t>Achievements</a:t>
            </a:r>
            <a:endParaRPr/>
          </a:p>
        </p:txBody>
      </p:sp>
      <p:sp>
        <p:nvSpPr>
          <p:cNvPr id="316" name="Google Shape;316;p43"/>
          <p:cNvSpPr/>
          <p:nvPr/>
        </p:nvSpPr>
        <p:spPr>
          <a:xfrm>
            <a:off x="131206" y="998226"/>
            <a:ext cx="2924968" cy="707886"/>
          </a:xfrm>
          <a:prstGeom prst="rect">
            <a:avLst/>
          </a:prstGeom>
          <a:noFill/>
          <a:ln>
            <a:noFill/>
          </a:ln>
        </p:spPr>
        <p:txBody>
          <a:bodyPr anchorCtr="0" anchor="t" bIns="45700" lIns="91425" spcFirstLastPara="1" rIns="91425" wrap="square" tIns="45700">
            <a:noAutofit/>
          </a:bodyPr>
          <a:lstStyle/>
          <a:p>
            <a:pPr indent="-228600" lvl="0" marL="457200" marR="0" rtl="0" algn="l">
              <a:spcBef>
                <a:spcPts val="0"/>
              </a:spcBef>
              <a:spcAft>
                <a:spcPts val="0"/>
              </a:spcAft>
              <a:buNone/>
            </a:pPr>
            <a:r>
              <a:rPr lang="en-US" sz="4000">
                <a:solidFill>
                  <a:srgbClr val="17365D"/>
                </a:solidFill>
                <a:latin typeface="Calibri"/>
                <a:ea typeface="Calibri"/>
                <a:cs typeface="Calibri"/>
                <a:sym typeface="Calibri"/>
              </a:rPr>
              <a:t>Governance</a:t>
            </a:r>
            <a:endParaRPr/>
          </a:p>
        </p:txBody>
      </p:sp>
      <p:sp>
        <p:nvSpPr>
          <p:cNvPr id="317" name="Google Shape;317;p43"/>
          <p:cNvSpPr/>
          <p:nvPr/>
        </p:nvSpPr>
        <p:spPr>
          <a:xfrm>
            <a:off x="233079" y="2012904"/>
            <a:ext cx="7066722" cy="3924151"/>
          </a:xfrm>
          <a:prstGeom prst="rect">
            <a:avLst/>
          </a:prstGeom>
          <a:noFill/>
          <a:ln>
            <a:noFill/>
          </a:ln>
        </p:spPr>
        <p:txBody>
          <a:bodyPr anchorCtr="0" anchor="t" bIns="45700" lIns="91425" spcFirstLastPara="1" rIns="91425" wrap="square" tIns="45700">
            <a:noAutofit/>
          </a:bodyPr>
          <a:lstStyle/>
          <a:p>
            <a:pPr indent="-457200" lvl="0" marL="457200" marR="0" rtl="0" algn="l">
              <a:spcBef>
                <a:spcPts val="0"/>
              </a:spcBef>
              <a:spcAft>
                <a:spcPts val="0"/>
              </a:spcAft>
              <a:buClr>
                <a:schemeClr val="dk1"/>
              </a:buClr>
              <a:buSzPts val="2400"/>
              <a:buFont typeface="Arial"/>
              <a:buChar char="•"/>
            </a:pPr>
            <a:r>
              <a:rPr lang="en-US" sz="2800">
                <a:solidFill>
                  <a:schemeClr val="dk1"/>
                </a:solidFill>
                <a:latin typeface="Calibri"/>
                <a:ea typeface="Calibri"/>
                <a:cs typeface="Calibri"/>
                <a:sym typeface="Calibri"/>
              </a:rPr>
              <a:t>National HIS strategic plan</a:t>
            </a:r>
            <a:endParaRPr/>
          </a:p>
          <a:p>
            <a:pPr indent="-457200" lvl="0" marL="457200" marR="0" rtl="0" algn="l">
              <a:spcBef>
                <a:spcPts val="600"/>
              </a:spcBef>
              <a:spcAft>
                <a:spcPts val="0"/>
              </a:spcAft>
              <a:buClr>
                <a:schemeClr val="dk1"/>
              </a:buClr>
              <a:buSzPts val="2400"/>
              <a:buFont typeface="Arial"/>
              <a:buChar char="•"/>
            </a:pPr>
            <a:r>
              <a:rPr lang="en-US" sz="2800">
                <a:solidFill>
                  <a:schemeClr val="dk1"/>
                </a:solidFill>
                <a:latin typeface="Calibri"/>
                <a:ea typeface="Calibri"/>
                <a:cs typeface="Calibri"/>
                <a:sym typeface="Calibri"/>
              </a:rPr>
              <a:t>National costed operation plan</a:t>
            </a:r>
            <a:endParaRPr/>
          </a:p>
          <a:p>
            <a:pPr indent="-457200" lvl="0" marL="457200" marR="0" rtl="0" algn="l">
              <a:spcBef>
                <a:spcPts val="600"/>
              </a:spcBef>
              <a:spcAft>
                <a:spcPts val="0"/>
              </a:spcAft>
              <a:buClr>
                <a:schemeClr val="dk1"/>
              </a:buClr>
              <a:buSzPts val="2400"/>
              <a:buFont typeface="Arial"/>
              <a:buChar char="•"/>
            </a:pPr>
            <a:r>
              <a:rPr lang="en-US" sz="2800">
                <a:solidFill>
                  <a:schemeClr val="dk1"/>
                </a:solidFill>
                <a:latin typeface="Calibri"/>
                <a:ea typeface="Calibri"/>
                <a:cs typeface="Calibri"/>
                <a:sym typeface="Calibri"/>
              </a:rPr>
              <a:t>HMIS guidance documents</a:t>
            </a:r>
            <a:endParaRPr/>
          </a:p>
          <a:p>
            <a:pPr indent="-457200" lvl="0" marL="457200" marR="0" rtl="0" algn="l">
              <a:spcBef>
                <a:spcPts val="600"/>
              </a:spcBef>
              <a:spcAft>
                <a:spcPts val="0"/>
              </a:spcAft>
              <a:buClr>
                <a:schemeClr val="dk1"/>
              </a:buClr>
              <a:buSzPts val="2400"/>
              <a:buFont typeface="Arial"/>
              <a:buChar char="•"/>
            </a:pPr>
            <a:r>
              <a:rPr lang="en-US" sz="2800">
                <a:solidFill>
                  <a:schemeClr val="dk1"/>
                </a:solidFill>
                <a:latin typeface="Calibri"/>
                <a:ea typeface="Calibri"/>
                <a:cs typeface="Calibri"/>
                <a:sym typeface="Calibri"/>
              </a:rPr>
              <a:t>Data review meetings at national and regional levels</a:t>
            </a:r>
            <a:endParaRPr/>
          </a:p>
          <a:p>
            <a:pPr indent="-457200" lvl="0" marL="457200" marR="0" rtl="0" algn="l">
              <a:spcBef>
                <a:spcPts val="600"/>
              </a:spcBef>
              <a:spcAft>
                <a:spcPts val="0"/>
              </a:spcAft>
              <a:buClr>
                <a:schemeClr val="dk1"/>
              </a:buClr>
              <a:buSzPts val="2400"/>
              <a:buFont typeface="Arial"/>
              <a:buChar char="•"/>
            </a:pPr>
            <a:r>
              <a:rPr lang="en-US" sz="2800">
                <a:solidFill>
                  <a:schemeClr val="dk1"/>
                </a:solidFill>
                <a:latin typeface="Calibri"/>
                <a:ea typeface="Calibri"/>
                <a:cs typeface="Calibri"/>
                <a:sym typeface="Calibri"/>
              </a:rPr>
              <a:t>Disaster recovery plan</a:t>
            </a:r>
            <a:endParaRPr/>
          </a:p>
          <a:p>
            <a:pPr indent="-457200" lvl="0" marL="457200" marR="0" rtl="0" algn="l">
              <a:spcBef>
                <a:spcPts val="600"/>
              </a:spcBef>
              <a:spcAft>
                <a:spcPts val="0"/>
              </a:spcAft>
              <a:buClr>
                <a:schemeClr val="dk1"/>
              </a:buClr>
              <a:buSzPts val="2400"/>
              <a:buFont typeface="Arial"/>
              <a:buChar char="•"/>
            </a:pPr>
            <a:r>
              <a:rPr lang="en-US" sz="2800">
                <a:solidFill>
                  <a:schemeClr val="dk1"/>
                </a:solidFill>
                <a:latin typeface="Calibri"/>
                <a:ea typeface="Calibri"/>
                <a:cs typeface="Calibri"/>
                <a:sym typeface="Calibri"/>
              </a:rPr>
              <a:t>System maintenance standard operating procedures (SOP)</a:t>
            </a:r>
            <a:endParaRPr/>
          </a:p>
        </p:txBody>
      </p:sp>
      <p:pic>
        <p:nvPicPr>
          <p:cNvPr id="318" name="Google Shape;318;p43"/>
          <p:cNvPicPr preferRelativeResize="0"/>
          <p:nvPr/>
        </p:nvPicPr>
        <p:blipFill rotWithShape="1">
          <a:blip r:embed="rId3">
            <a:alphaModFix/>
          </a:blip>
          <a:srcRect b="0" l="0" r="0" t="0"/>
          <a:stretch/>
        </p:blipFill>
        <p:spPr>
          <a:xfrm>
            <a:off x="6748670" y="2012904"/>
            <a:ext cx="3091070" cy="454453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322" name="Shape 322"/>
        <p:cNvGrpSpPr/>
        <p:nvPr/>
      </p:nvGrpSpPr>
      <p:grpSpPr>
        <a:xfrm>
          <a:off x="0" y="0"/>
          <a:ext cx="0" cy="0"/>
          <a:chOff x="0" y="0"/>
          <a:chExt cx="0" cy="0"/>
        </a:xfrm>
      </p:grpSpPr>
      <p:sp>
        <p:nvSpPr>
          <p:cNvPr id="323" name="Google Shape;323;p44"/>
          <p:cNvSpPr/>
          <p:nvPr/>
        </p:nvSpPr>
        <p:spPr>
          <a:xfrm>
            <a:off x="691686" y="601199"/>
            <a:ext cx="3489610" cy="76944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400">
                <a:solidFill>
                  <a:srgbClr val="538CD5"/>
                </a:solidFill>
                <a:latin typeface="Calibri"/>
                <a:ea typeface="Calibri"/>
                <a:cs typeface="Calibri"/>
                <a:sym typeface="Calibri"/>
              </a:rPr>
              <a:t>Achievements</a:t>
            </a:r>
            <a:endParaRPr sz="4400">
              <a:solidFill>
                <a:srgbClr val="538CD5"/>
              </a:solidFill>
              <a:latin typeface="Calibri"/>
              <a:ea typeface="Calibri"/>
              <a:cs typeface="Calibri"/>
              <a:sym typeface="Calibri"/>
            </a:endParaRPr>
          </a:p>
        </p:txBody>
      </p:sp>
      <p:sp>
        <p:nvSpPr>
          <p:cNvPr id="324" name="Google Shape;324;p44"/>
          <p:cNvSpPr/>
          <p:nvPr/>
        </p:nvSpPr>
        <p:spPr>
          <a:xfrm>
            <a:off x="387626" y="1370640"/>
            <a:ext cx="8209721" cy="707886"/>
          </a:xfrm>
          <a:prstGeom prst="rect">
            <a:avLst/>
          </a:prstGeom>
          <a:noFill/>
          <a:ln>
            <a:noFill/>
          </a:ln>
        </p:spPr>
        <p:txBody>
          <a:bodyPr anchorCtr="0" anchor="t" bIns="45700" lIns="91425" spcFirstLastPara="1" rIns="91425" wrap="square" tIns="45700">
            <a:noAutofit/>
          </a:bodyPr>
          <a:lstStyle/>
          <a:p>
            <a:pPr indent="-228600" lvl="0" marL="457200" marR="0" rtl="0" algn="l">
              <a:spcBef>
                <a:spcPts val="0"/>
              </a:spcBef>
              <a:spcAft>
                <a:spcPts val="0"/>
              </a:spcAft>
              <a:buNone/>
            </a:pPr>
            <a:r>
              <a:rPr lang="en-US" sz="4000">
                <a:solidFill>
                  <a:srgbClr val="17365D"/>
                </a:solidFill>
                <a:latin typeface="Calibri"/>
                <a:ea typeface="Calibri"/>
                <a:cs typeface="Calibri"/>
                <a:sym typeface="Calibri"/>
              </a:rPr>
              <a:t>HMIS and IT infrastructure</a:t>
            </a:r>
            <a:endParaRPr/>
          </a:p>
        </p:txBody>
      </p:sp>
      <p:sp>
        <p:nvSpPr>
          <p:cNvPr id="325" name="Google Shape;325;p44"/>
          <p:cNvSpPr/>
          <p:nvPr/>
        </p:nvSpPr>
        <p:spPr>
          <a:xfrm>
            <a:off x="691686" y="2443319"/>
            <a:ext cx="8040757" cy="3416320"/>
          </a:xfrm>
          <a:prstGeom prst="rect">
            <a:avLst/>
          </a:prstGeom>
          <a:noFill/>
          <a:ln>
            <a:noFill/>
          </a:ln>
        </p:spPr>
        <p:txBody>
          <a:bodyPr anchorCtr="0" anchor="t" bIns="45700" lIns="91425" spcFirstLastPara="1" rIns="91425" wrap="square" tIns="45700">
            <a:noAutofit/>
          </a:bodyPr>
          <a:lstStyle/>
          <a:p>
            <a:pPr indent="-457200" lvl="0" marL="457200" marR="0" rtl="0" algn="l">
              <a:spcBef>
                <a:spcPts val="0"/>
              </a:spcBef>
              <a:spcAft>
                <a:spcPts val="0"/>
              </a:spcAft>
              <a:buClr>
                <a:srgbClr val="000000"/>
              </a:buClr>
              <a:buSzPts val="2560"/>
              <a:buFont typeface="Arial"/>
              <a:buChar char="•"/>
            </a:pPr>
            <a:r>
              <a:rPr lang="en-US" sz="2400">
                <a:solidFill>
                  <a:srgbClr val="000000"/>
                </a:solidFill>
                <a:latin typeface="Calibri"/>
                <a:ea typeface="Calibri"/>
                <a:cs typeface="Calibri"/>
                <a:sym typeface="Calibri"/>
              </a:rPr>
              <a:t>National </a:t>
            </a:r>
            <a:r>
              <a:rPr b="1" lang="en-US" sz="2400">
                <a:solidFill>
                  <a:srgbClr val="000000"/>
                </a:solidFill>
                <a:latin typeface="Calibri"/>
                <a:ea typeface="Calibri"/>
                <a:cs typeface="Calibri"/>
                <a:sym typeface="Calibri"/>
              </a:rPr>
              <a:t>DHIS2 fully configured </a:t>
            </a:r>
            <a:r>
              <a:rPr lang="en-US" sz="2400">
                <a:solidFill>
                  <a:srgbClr val="000000"/>
                </a:solidFill>
                <a:latin typeface="Calibri"/>
                <a:ea typeface="Calibri"/>
                <a:cs typeface="Calibri"/>
                <a:sym typeface="Calibri"/>
              </a:rPr>
              <a:t>and available online</a:t>
            </a:r>
            <a:endParaRPr/>
          </a:p>
          <a:p>
            <a:pPr indent="-457200" lvl="0" marL="457200" marR="0" rtl="0" algn="l">
              <a:spcBef>
                <a:spcPts val="0"/>
              </a:spcBef>
              <a:spcAft>
                <a:spcPts val="0"/>
              </a:spcAft>
              <a:buClr>
                <a:srgbClr val="000000"/>
              </a:buClr>
              <a:buSzPts val="2560"/>
              <a:buFont typeface="Arial"/>
              <a:buChar char="•"/>
            </a:pPr>
            <a:r>
              <a:rPr lang="en-US" sz="2400">
                <a:solidFill>
                  <a:srgbClr val="000000"/>
                </a:solidFill>
                <a:latin typeface="Calibri"/>
                <a:ea typeface="Calibri"/>
                <a:cs typeface="Calibri"/>
                <a:sym typeface="Calibri"/>
              </a:rPr>
              <a:t>Local </a:t>
            </a:r>
            <a:r>
              <a:rPr b="1" lang="en-US" sz="2400">
                <a:solidFill>
                  <a:srgbClr val="000000"/>
                </a:solidFill>
                <a:latin typeface="Calibri"/>
                <a:ea typeface="Calibri"/>
                <a:cs typeface="Calibri"/>
                <a:sym typeface="Calibri"/>
              </a:rPr>
              <a:t>production server </a:t>
            </a:r>
            <a:r>
              <a:rPr lang="en-US" sz="2400">
                <a:solidFill>
                  <a:srgbClr val="000000"/>
                </a:solidFill>
                <a:latin typeface="Calibri"/>
                <a:ea typeface="Calibri"/>
                <a:cs typeface="Calibri"/>
                <a:sym typeface="Calibri"/>
              </a:rPr>
              <a:t>installed and fully configured in local data center</a:t>
            </a:r>
            <a:endParaRPr/>
          </a:p>
          <a:p>
            <a:pPr indent="-457200" lvl="0" marL="457200" marR="0" rtl="0" algn="l">
              <a:spcBef>
                <a:spcPts val="0"/>
              </a:spcBef>
              <a:spcAft>
                <a:spcPts val="0"/>
              </a:spcAft>
              <a:buClr>
                <a:srgbClr val="000000"/>
              </a:buClr>
              <a:buSzPts val="2560"/>
              <a:buFont typeface="Arial"/>
              <a:buChar char="•"/>
            </a:pPr>
            <a:r>
              <a:rPr b="1" lang="en-US" sz="2400">
                <a:solidFill>
                  <a:srgbClr val="000000"/>
                </a:solidFill>
                <a:latin typeface="Calibri"/>
                <a:ea typeface="Calibri"/>
                <a:cs typeface="Calibri"/>
                <a:sym typeface="Calibri"/>
              </a:rPr>
              <a:t>Backup server </a:t>
            </a:r>
            <a:r>
              <a:rPr lang="en-US" sz="2400">
                <a:solidFill>
                  <a:srgbClr val="000000"/>
                </a:solidFill>
                <a:latin typeface="Calibri"/>
                <a:ea typeface="Calibri"/>
                <a:cs typeface="Calibri"/>
                <a:sym typeface="Calibri"/>
              </a:rPr>
              <a:t>installed at the MOH with power backup management system</a:t>
            </a:r>
            <a:endParaRPr/>
          </a:p>
          <a:p>
            <a:pPr indent="-457200" lvl="0" marL="457200" marR="0" rtl="0" algn="l">
              <a:spcBef>
                <a:spcPts val="0"/>
              </a:spcBef>
              <a:spcAft>
                <a:spcPts val="0"/>
              </a:spcAft>
              <a:buClr>
                <a:srgbClr val="000000"/>
              </a:buClr>
              <a:buSzPts val="2560"/>
              <a:buFont typeface="Arial"/>
              <a:buChar char="•"/>
            </a:pPr>
            <a:r>
              <a:rPr lang="en-US" sz="2400">
                <a:solidFill>
                  <a:srgbClr val="000000"/>
                </a:solidFill>
                <a:latin typeface="Calibri"/>
                <a:ea typeface="Calibri"/>
                <a:cs typeface="Calibri"/>
                <a:sym typeface="Calibri"/>
              </a:rPr>
              <a:t>Automatic encrypted data </a:t>
            </a:r>
            <a:r>
              <a:rPr b="1" lang="en-US" sz="2400">
                <a:solidFill>
                  <a:srgbClr val="000000"/>
                </a:solidFill>
                <a:latin typeface="Calibri"/>
                <a:ea typeface="Calibri"/>
                <a:cs typeface="Calibri"/>
                <a:sym typeface="Calibri"/>
              </a:rPr>
              <a:t>backup system</a:t>
            </a:r>
            <a:endParaRPr sz="2400">
              <a:solidFill>
                <a:srgbClr val="000000"/>
              </a:solidFill>
              <a:latin typeface="Calibri"/>
              <a:ea typeface="Calibri"/>
              <a:cs typeface="Calibri"/>
              <a:sym typeface="Calibri"/>
            </a:endParaRPr>
          </a:p>
          <a:p>
            <a:pPr indent="-457200" lvl="0" marL="457200" marR="0" rtl="0" algn="l">
              <a:spcBef>
                <a:spcPts val="0"/>
              </a:spcBef>
              <a:spcAft>
                <a:spcPts val="0"/>
              </a:spcAft>
              <a:buClr>
                <a:srgbClr val="000000"/>
              </a:buClr>
              <a:buSzPts val="2560"/>
              <a:buFont typeface="Arial"/>
              <a:buChar char="•"/>
            </a:pPr>
            <a:r>
              <a:rPr lang="en-US" sz="2400">
                <a:solidFill>
                  <a:srgbClr val="000000"/>
                </a:solidFill>
                <a:latin typeface="Calibri"/>
                <a:ea typeface="Calibri"/>
                <a:cs typeface="Calibri"/>
                <a:sym typeface="Calibri"/>
              </a:rPr>
              <a:t>Advanced </a:t>
            </a:r>
            <a:r>
              <a:rPr b="1" lang="en-US" sz="2400">
                <a:solidFill>
                  <a:srgbClr val="000000"/>
                </a:solidFill>
                <a:latin typeface="Calibri"/>
                <a:ea typeface="Calibri"/>
                <a:cs typeface="Calibri"/>
                <a:sym typeface="Calibri"/>
              </a:rPr>
              <a:t>security</a:t>
            </a:r>
            <a:r>
              <a:rPr lang="en-US" sz="2400">
                <a:solidFill>
                  <a:srgbClr val="000000"/>
                </a:solidFill>
                <a:latin typeface="Calibri"/>
                <a:ea typeface="Calibri"/>
                <a:cs typeface="Calibri"/>
                <a:sym typeface="Calibri"/>
              </a:rPr>
              <a:t> monitoring systems and maintenance tools implemented</a:t>
            </a:r>
            <a:endParaRPr/>
          </a:p>
          <a:p>
            <a:pPr indent="-457200" lvl="0" marL="457200" marR="0" rtl="0" algn="l">
              <a:spcBef>
                <a:spcPts val="0"/>
              </a:spcBef>
              <a:spcAft>
                <a:spcPts val="0"/>
              </a:spcAft>
              <a:buClr>
                <a:srgbClr val="000000"/>
              </a:buClr>
              <a:buSzPts val="2560"/>
              <a:buFont typeface="Arial"/>
              <a:buChar char="•"/>
            </a:pPr>
            <a:r>
              <a:rPr lang="en-US" sz="2400">
                <a:solidFill>
                  <a:srgbClr val="000000"/>
                </a:solidFill>
                <a:latin typeface="Calibri"/>
                <a:ea typeface="Calibri"/>
                <a:cs typeface="Calibri"/>
                <a:sym typeface="Calibri"/>
              </a:rPr>
              <a:t>DHIS2-based </a:t>
            </a:r>
            <a:r>
              <a:rPr b="1" lang="en-US" sz="2400">
                <a:solidFill>
                  <a:srgbClr val="000000"/>
                </a:solidFill>
                <a:latin typeface="Calibri"/>
                <a:ea typeface="Calibri"/>
                <a:cs typeface="Calibri"/>
                <a:sym typeface="Calibri"/>
              </a:rPr>
              <a:t>facility registry </a:t>
            </a:r>
            <a:r>
              <a:rPr lang="en-US" sz="2400">
                <a:solidFill>
                  <a:srgbClr val="000000"/>
                </a:solidFill>
                <a:latin typeface="Calibri"/>
                <a:ea typeface="Calibri"/>
                <a:cs typeface="Calibri"/>
                <a:sym typeface="Calibri"/>
              </a:rPr>
              <a:t>application</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329" name="Shape 329"/>
        <p:cNvGrpSpPr/>
        <p:nvPr/>
      </p:nvGrpSpPr>
      <p:grpSpPr>
        <a:xfrm>
          <a:off x="0" y="0"/>
          <a:ext cx="0" cy="0"/>
          <a:chOff x="0" y="0"/>
          <a:chExt cx="0" cy="0"/>
        </a:xfrm>
      </p:grpSpPr>
      <p:sp>
        <p:nvSpPr>
          <p:cNvPr id="330" name="Google Shape;330;p45"/>
          <p:cNvSpPr/>
          <p:nvPr/>
        </p:nvSpPr>
        <p:spPr>
          <a:xfrm>
            <a:off x="447261" y="2076695"/>
            <a:ext cx="5536096" cy="1938992"/>
          </a:xfrm>
          <a:prstGeom prst="rect">
            <a:avLst/>
          </a:prstGeom>
          <a:noFill/>
          <a:ln>
            <a:noFill/>
          </a:ln>
        </p:spPr>
        <p:txBody>
          <a:bodyPr anchorCtr="0" anchor="t" bIns="45700" lIns="91425" spcFirstLastPara="1" rIns="91425" wrap="square" tIns="45700">
            <a:noAutofit/>
          </a:bodyPr>
          <a:lstStyle/>
          <a:p>
            <a:pPr indent="-457200" lvl="0" marL="457200" marR="0" rtl="0" algn="l">
              <a:spcBef>
                <a:spcPts val="0"/>
              </a:spcBef>
              <a:spcAft>
                <a:spcPts val="0"/>
              </a:spcAft>
              <a:buClr>
                <a:srgbClr val="000000"/>
              </a:buClr>
              <a:buSzPts val="2560"/>
              <a:buFont typeface="Arial"/>
              <a:buChar char="•"/>
            </a:pPr>
            <a:r>
              <a:rPr lang="en-US" sz="2400">
                <a:solidFill>
                  <a:srgbClr val="000000"/>
                </a:solidFill>
                <a:latin typeface="Calibri"/>
                <a:ea typeface="Calibri"/>
                <a:cs typeface="Calibri"/>
                <a:sym typeface="Calibri"/>
              </a:rPr>
              <a:t>National and regional bulletins</a:t>
            </a:r>
            <a:endParaRPr sz="2400">
              <a:solidFill>
                <a:srgbClr val="000000"/>
              </a:solidFill>
              <a:latin typeface="Calibri"/>
              <a:ea typeface="Calibri"/>
              <a:cs typeface="Calibri"/>
              <a:sym typeface="Calibri"/>
            </a:endParaRPr>
          </a:p>
          <a:p>
            <a:pPr indent="-457200" lvl="0" marL="457200" marR="0" rtl="0" algn="l">
              <a:spcBef>
                <a:spcPts val="0"/>
              </a:spcBef>
              <a:spcAft>
                <a:spcPts val="0"/>
              </a:spcAft>
              <a:buClr>
                <a:srgbClr val="000000"/>
              </a:buClr>
              <a:buSzPts val="2560"/>
              <a:buFont typeface="Arial"/>
              <a:buChar char="•"/>
            </a:pPr>
            <a:r>
              <a:rPr lang="en-US" sz="2400">
                <a:solidFill>
                  <a:srgbClr val="000000"/>
                </a:solidFill>
                <a:latin typeface="Calibri"/>
                <a:ea typeface="Calibri"/>
                <a:cs typeface="Calibri"/>
                <a:sym typeface="Calibri"/>
              </a:rPr>
              <a:t>HMIS/leadership curricula and championship</a:t>
            </a:r>
            <a:endParaRPr sz="2400">
              <a:solidFill>
                <a:srgbClr val="000000"/>
              </a:solidFill>
              <a:latin typeface="Calibri"/>
              <a:ea typeface="Calibri"/>
              <a:cs typeface="Calibri"/>
              <a:sym typeface="Calibri"/>
            </a:endParaRPr>
          </a:p>
          <a:p>
            <a:pPr indent="-457200" lvl="0" marL="457200" marR="0" rtl="0" algn="l">
              <a:spcBef>
                <a:spcPts val="0"/>
              </a:spcBef>
              <a:spcAft>
                <a:spcPts val="0"/>
              </a:spcAft>
              <a:buClr>
                <a:srgbClr val="000000"/>
              </a:buClr>
              <a:buSzPts val="2560"/>
              <a:buFont typeface="Arial"/>
              <a:buChar char="•"/>
            </a:pPr>
            <a:r>
              <a:rPr lang="en-US" sz="2400">
                <a:solidFill>
                  <a:srgbClr val="000000"/>
                </a:solidFill>
                <a:latin typeface="Calibri"/>
                <a:ea typeface="Calibri"/>
                <a:cs typeface="Calibri"/>
                <a:sym typeface="Calibri"/>
              </a:rPr>
              <a:t>HMIS supervision tools (set of three)</a:t>
            </a:r>
            <a:endParaRPr sz="2400">
              <a:solidFill>
                <a:srgbClr val="000000"/>
              </a:solidFill>
              <a:latin typeface="Calibri"/>
              <a:ea typeface="Calibri"/>
              <a:cs typeface="Calibri"/>
              <a:sym typeface="Calibri"/>
            </a:endParaRPr>
          </a:p>
          <a:p>
            <a:pPr indent="-457200" lvl="0" marL="457200" marR="0" rtl="0" algn="l">
              <a:spcBef>
                <a:spcPts val="0"/>
              </a:spcBef>
              <a:spcAft>
                <a:spcPts val="0"/>
              </a:spcAft>
              <a:buClr>
                <a:srgbClr val="000000"/>
              </a:buClr>
              <a:buSzPts val="2560"/>
              <a:buFont typeface="Arial"/>
              <a:buChar char="•"/>
            </a:pPr>
            <a:r>
              <a:rPr lang="en-US" sz="2400">
                <a:solidFill>
                  <a:srgbClr val="000000"/>
                </a:solidFill>
                <a:latin typeface="Calibri"/>
                <a:ea typeface="Calibri"/>
                <a:cs typeface="Calibri"/>
                <a:sym typeface="Calibri"/>
              </a:rPr>
              <a:t>Data validation SOPs across all levels</a:t>
            </a:r>
            <a:endParaRPr/>
          </a:p>
        </p:txBody>
      </p:sp>
      <p:sp>
        <p:nvSpPr>
          <p:cNvPr id="331" name="Google Shape;331;p45"/>
          <p:cNvSpPr/>
          <p:nvPr/>
        </p:nvSpPr>
        <p:spPr>
          <a:xfrm>
            <a:off x="691687" y="260363"/>
            <a:ext cx="3489610" cy="76944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400">
                <a:solidFill>
                  <a:srgbClr val="538CD5"/>
                </a:solidFill>
                <a:latin typeface="Calibri"/>
                <a:ea typeface="Calibri"/>
                <a:cs typeface="Calibri"/>
                <a:sym typeface="Calibri"/>
              </a:rPr>
              <a:t>Achievements</a:t>
            </a:r>
            <a:endParaRPr sz="4400">
              <a:solidFill>
                <a:srgbClr val="538CD5"/>
              </a:solidFill>
              <a:latin typeface="Calibri"/>
              <a:ea typeface="Calibri"/>
              <a:cs typeface="Calibri"/>
              <a:sym typeface="Calibri"/>
            </a:endParaRPr>
          </a:p>
        </p:txBody>
      </p:sp>
      <p:sp>
        <p:nvSpPr>
          <p:cNvPr id="332" name="Google Shape;332;p45"/>
          <p:cNvSpPr/>
          <p:nvPr/>
        </p:nvSpPr>
        <p:spPr>
          <a:xfrm>
            <a:off x="447261" y="972981"/>
            <a:ext cx="6698974" cy="707886"/>
          </a:xfrm>
          <a:prstGeom prst="rect">
            <a:avLst/>
          </a:prstGeom>
          <a:noFill/>
          <a:ln>
            <a:noFill/>
          </a:ln>
        </p:spPr>
        <p:txBody>
          <a:bodyPr anchorCtr="0" anchor="t" bIns="45700" lIns="91425" spcFirstLastPara="1" rIns="91425" wrap="square" tIns="45700">
            <a:noAutofit/>
          </a:bodyPr>
          <a:lstStyle/>
          <a:p>
            <a:pPr indent="-228600" lvl="0" marL="457200" marR="0" rtl="0" algn="l">
              <a:spcBef>
                <a:spcPts val="0"/>
              </a:spcBef>
              <a:spcAft>
                <a:spcPts val="0"/>
              </a:spcAft>
              <a:buNone/>
            </a:pPr>
            <a:r>
              <a:rPr lang="en-US" sz="4000">
                <a:solidFill>
                  <a:srgbClr val="1E1860"/>
                </a:solidFill>
                <a:latin typeface="Calibri"/>
                <a:ea typeface="Calibri"/>
                <a:cs typeface="Calibri"/>
                <a:sym typeface="Calibri"/>
              </a:rPr>
              <a:t>Data quality and use</a:t>
            </a:r>
            <a:endParaRPr/>
          </a:p>
        </p:txBody>
      </p:sp>
      <p:pic>
        <p:nvPicPr>
          <p:cNvPr id="333" name="Google Shape;333;p45"/>
          <p:cNvPicPr preferRelativeResize="0"/>
          <p:nvPr/>
        </p:nvPicPr>
        <p:blipFill rotWithShape="1">
          <a:blip r:embed="rId3">
            <a:alphaModFix/>
          </a:blip>
          <a:srcRect b="0" l="0" r="0" t="0"/>
          <a:stretch/>
        </p:blipFill>
        <p:spPr>
          <a:xfrm>
            <a:off x="1402958" y="4649450"/>
            <a:ext cx="2067067" cy="2884551"/>
          </a:xfrm>
          <a:prstGeom prst="rect">
            <a:avLst/>
          </a:prstGeom>
          <a:noFill/>
          <a:ln>
            <a:noFill/>
          </a:ln>
        </p:spPr>
      </p:pic>
      <p:pic>
        <p:nvPicPr>
          <p:cNvPr id="334" name="Google Shape;334;p45"/>
          <p:cNvPicPr preferRelativeResize="0"/>
          <p:nvPr/>
        </p:nvPicPr>
        <p:blipFill rotWithShape="1">
          <a:blip r:embed="rId4">
            <a:alphaModFix/>
          </a:blip>
          <a:srcRect b="894" l="949" r="814" t="713"/>
          <a:stretch/>
        </p:blipFill>
        <p:spPr>
          <a:xfrm>
            <a:off x="3847921" y="4649450"/>
            <a:ext cx="2344574" cy="2879859"/>
          </a:xfrm>
          <a:prstGeom prst="rect">
            <a:avLst/>
          </a:prstGeom>
          <a:noFill/>
          <a:ln cap="flat" cmpd="sng" w="9525">
            <a:solidFill>
              <a:srgbClr val="7F7F7F"/>
            </a:solidFill>
            <a:prstDash val="solid"/>
            <a:round/>
            <a:headEnd len="sm" w="sm" type="none"/>
            <a:tailEnd len="sm" w="sm" type="none"/>
          </a:ln>
        </p:spPr>
      </p:pic>
      <p:pic>
        <p:nvPicPr>
          <p:cNvPr id="335" name="Google Shape;335;p45"/>
          <p:cNvPicPr preferRelativeResize="0"/>
          <p:nvPr/>
        </p:nvPicPr>
        <p:blipFill rotWithShape="1">
          <a:blip r:embed="rId5">
            <a:alphaModFix/>
          </a:blip>
          <a:srcRect b="0" l="0" r="0" t="0"/>
          <a:stretch/>
        </p:blipFill>
        <p:spPr>
          <a:xfrm>
            <a:off x="6391488" y="5242614"/>
            <a:ext cx="3496734" cy="20825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
        <p:nvSpPr>
          <p:cNvPr id="81" name="Google Shape;81;p19"/>
          <p:cNvSpPr txBox="1"/>
          <p:nvPr/>
        </p:nvSpPr>
        <p:spPr>
          <a:xfrm>
            <a:off x="599088" y="788277"/>
            <a:ext cx="7708905" cy="76944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4400">
                <a:solidFill>
                  <a:srgbClr val="538CD5"/>
                </a:solidFill>
                <a:latin typeface="Calibri"/>
                <a:ea typeface="Calibri"/>
                <a:cs typeface="Calibri"/>
                <a:sym typeface="Calibri"/>
              </a:rPr>
              <a:t>Center for Digital Health </a:t>
            </a:r>
            <a:endParaRPr sz="4400">
              <a:solidFill>
                <a:srgbClr val="538CD5"/>
              </a:solidFill>
              <a:latin typeface="Calibri"/>
              <a:ea typeface="Calibri"/>
              <a:cs typeface="Calibri"/>
              <a:sym typeface="Calibri"/>
            </a:endParaRPr>
          </a:p>
        </p:txBody>
      </p:sp>
      <p:sp>
        <p:nvSpPr>
          <p:cNvPr id="82" name="Google Shape;82;p19"/>
          <p:cNvSpPr txBox="1"/>
          <p:nvPr/>
        </p:nvSpPr>
        <p:spPr>
          <a:xfrm>
            <a:off x="928687" y="3440112"/>
            <a:ext cx="3309900" cy="646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A6A6A6"/>
              </a:buClr>
              <a:buSzPts val="1800"/>
              <a:buFont typeface="Gill Sans"/>
              <a:buNone/>
            </a:pPr>
            <a:r>
              <a:rPr b="0" i="0" lang="en-US" sz="1800" u="none">
                <a:solidFill>
                  <a:srgbClr val="A6A6A6"/>
                </a:solidFill>
                <a:latin typeface="Gill Sans"/>
                <a:ea typeface="Gill Sans"/>
                <a:cs typeface="Gill Sans"/>
                <a:sym typeface="Gill Sans"/>
              </a:rPr>
              <a:t>Health Information Systems </a:t>
            </a:r>
            <a:endParaRPr/>
          </a:p>
          <a:p>
            <a:pPr indent="0" lvl="0" marL="0" marR="0" rtl="0" algn="ctr">
              <a:lnSpc>
                <a:spcPct val="100000"/>
              </a:lnSpc>
              <a:spcBef>
                <a:spcPts val="0"/>
              </a:spcBef>
              <a:spcAft>
                <a:spcPts val="0"/>
              </a:spcAft>
              <a:buClr>
                <a:srgbClr val="A6A6A6"/>
              </a:buClr>
              <a:buSzPts val="1800"/>
              <a:buFont typeface="Gill Sans"/>
              <a:buNone/>
            </a:pPr>
            <a:r>
              <a:rPr b="0" i="0" lang="en-US" sz="1800" u="none">
                <a:solidFill>
                  <a:srgbClr val="A6A6A6"/>
                </a:solidFill>
                <a:latin typeface="Gill Sans"/>
                <a:ea typeface="Gill Sans"/>
                <a:cs typeface="Gill Sans"/>
                <a:sym typeface="Gill Sans"/>
              </a:rPr>
              <a:t>(HIS)</a:t>
            </a:r>
            <a:endParaRPr/>
          </a:p>
        </p:txBody>
      </p:sp>
      <p:sp>
        <p:nvSpPr>
          <p:cNvPr id="83" name="Google Shape;83;p19"/>
          <p:cNvSpPr txBox="1"/>
          <p:nvPr/>
        </p:nvSpPr>
        <p:spPr>
          <a:xfrm>
            <a:off x="4605337" y="3516312"/>
            <a:ext cx="1682700" cy="369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A6A6A6"/>
              </a:buClr>
              <a:buSzPts val="1800"/>
              <a:buFont typeface="Gill Sans"/>
              <a:buNone/>
            </a:pPr>
            <a:r>
              <a:rPr b="0" i="0" lang="en-US" sz="1800" u="none">
                <a:solidFill>
                  <a:srgbClr val="A6A6A6"/>
                </a:solidFill>
                <a:latin typeface="Gill Sans"/>
                <a:ea typeface="Gill Sans"/>
                <a:cs typeface="Gill Sans"/>
                <a:sym typeface="Gill Sans"/>
              </a:rPr>
              <a:t>Data Services</a:t>
            </a:r>
            <a:endParaRPr/>
          </a:p>
        </p:txBody>
      </p:sp>
      <p:sp>
        <p:nvSpPr>
          <p:cNvPr id="84" name="Google Shape;84;p19"/>
          <p:cNvSpPr txBox="1"/>
          <p:nvPr/>
        </p:nvSpPr>
        <p:spPr>
          <a:xfrm>
            <a:off x="6997700" y="3516312"/>
            <a:ext cx="2105100" cy="369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A6A6A6"/>
              </a:buClr>
              <a:buSzPts val="1800"/>
              <a:buFont typeface="Gill Sans"/>
              <a:buNone/>
            </a:pPr>
            <a:r>
              <a:rPr b="0" i="0" lang="en-US" sz="1800" u="none">
                <a:solidFill>
                  <a:srgbClr val="A6A6A6"/>
                </a:solidFill>
                <a:latin typeface="Gill Sans"/>
                <a:ea typeface="Gill Sans"/>
                <a:cs typeface="Gill Sans"/>
                <a:sym typeface="Gill Sans"/>
              </a:rPr>
              <a:t>Mobile Solutions</a:t>
            </a:r>
            <a:endParaRPr/>
          </a:p>
        </p:txBody>
      </p:sp>
      <p:sp>
        <p:nvSpPr>
          <p:cNvPr id="85" name="Google Shape;85;p19"/>
          <p:cNvSpPr txBox="1"/>
          <p:nvPr/>
        </p:nvSpPr>
        <p:spPr>
          <a:xfrm>
            <a:off x="987325" y="5757175"/>
            <a:ext cx="3192600" cy="369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A6A6A6"/>
              </a:buClr>
              <a:buSzPts val="1800"/>
              <a:buFont typeface="Gill Sans"/>
              <a:buNone/>
            </a:pPr>
            <a:r>
              <a:rPr b="0" i="0" lang="en-US" sz="1800" u="none">
                <a:solidFill>
                  <a:srgbClr val="A6A6A6"/>
                </a:solidFill>
                <a:latin typeface="Gill Sans"/>
                <a:ea typeface="Gill Sans"/>
                <a:cs typeface="Gill Sans"/>
                <a:sym typeface="Gill Sans"/>
              </a:rPr>
              <a:t>Technology for Logistics</a:t>
            </a:r>
            <a:endParaRPr/>
          </a:p>
        </p:txBody>
      </p:sp>
      <p:sp>
        <p:nvSpPr>
          <p:cNvPr id="86" name="Google Shape;86;p19"/>
          <p:cNvSpPr txBox="1"/>
          <p:nvPr/>
        </p:nvSpPr>
        <p:spPr>
          <a:xfrm>
            <a:off x="4286288" y="5757187"/>
            <a:ext cx="2787600" cy="369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A6A6A6"/>
              </a:buClr>
              <a:buSzPts val="1800"/>
              <a:buFont typeface="Gill Sans"/>
              <a:buNone/>
            </a:pPr>
            <a:r>
              <a:rPr b="0" i="0" lang="en-US" sz="1800" u="none">
                <a:solidFill>
                  <a:srgbClr val="A6A6A6"/>
                </a:solidFill>
                <a:latin typeface="Gill Sans"/>
                <a:ea typeface="Gill Sans"/>
                <a:cs typeface="Gill Sans"/>
                <a:sym typeface="Gill Sans"/>
              </a:rPr>
              <a:t>Channeling Content</a:t>
            </a:r>
            <a:endParaRPr/>
          </a:p>
        </p:txBody>
      </p:sp>
      <p:sp>
        <p:nvSpPr>
          <p:cNvPr id="87" name="Google Shape;87;p19"/>
          <p:cNvSpPr txBox="1"/>
          <p:nvPr/>
        </p:nvSpPr>
        <p:spPr>
          <a:xfrm>
            <a:off x="6951662" y="5775325"/>
            <a:ext cx="2046300" cy="369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A6A6A6"/>
              </a:buClr>
              <a:buSzPts val="1800"/>
              <a:buFont typeface="Gill Sans"/>
              <a:buNone/>
            </a:pPr>
            <a:r>
              <a:rPr b="0" i="0" lang="en-US" sz="1800" u="none">
                <a:solidFill>
                  <a:srgbClr val="A6A6A6"/>
                </a:solidFill>
                <a:latin typeface="Gill Sans"/>
                <a:ea typeface="Gill Sans"/>
                <a:cs typeface="Gill Sans"/>
                <a:sym typeface="Gill Sans"/>
              </a:rPr>
              <a:t>Building Blocks</a:t>
            </a:r>
            <a:endParaRPr/>
          </a:p>
        </p:txBody>
      </p:sp>
      <p:pic>
        <p:nvPicPr>
          <p:cNvPr descr="C:\Users\cviccora\Desktop\29331.jpg" id="88" name="Google Shape;88;p19"/>
          <p:cNvPicPr preferRelativeResize="0"/>
          <p:nvPr/>
        </p:nvPicPr>
        <p:blipFill rotWithShape="1">
          <a:blip r:embed="rId3">
            <a:alphaModFix/>
          </a:blip>
          <a:srcRect b="0" l="0" r="0" t="0"/>
          <a:stretch/>
        </p:blipFill>
        <p:spPr>
          <a:xfrm>
            <a:off x="2042075" y="2128825"/>
            <a:ext cx="1403025" cy="1369050"/>
          </a:xfrm>
          <a:prstGeom prst="rect">
            <a:avLst/>
          </a:prstGeom>
          <a:noFill/>
          <a:ln>
            <a:noFill/>
          </a:ln>
        </p:spPr>
      </p:pic>
      <p:pic>
        <p:nvPicPr>
          <p:cNvPr descr="C:\Users\cviccora\Desktop\29333.jpg" id="89" name="Google Shape;89;p19"/>
          <p:cNvPicPr preferRelativeResize="0"/>
          <p:nvPr/>
        </p:nvPicPr>
        <p:blipFill rotWithShape="1">
          <a:blip r:embed="rId4">
            <a:alphaModFix/>
          </a:blip>
          <a:srcRect b="0" l="0" r="0" t="0"/>
          <a:stretch/>
        </p:blipFill>
        <p:spPr>
          <a:xfrm>
            <a:off x="4663116" y="2128817"/>
            <a:ext cx="1405875" cy="1369050"/>
          </a:xfrm>
          <a:prstGeom prst="rect">
            <a:avLst/>
          </a:prstGeom>
          <a:noFill/>
          <a:ln>
            <a:noFill/>
          </a:ln>
        </p:spPr>
      </p:pic>
      <p:pic>
        <p:nvPicPr>
          <p:cNvPr descr="C:\Users\cviccora\Desktop\29332.jpg" id="90" name="Google Shape;90;p19"/>
          <p:cNvPicPr preferRelativeResize="0"/>
          <p:nvPr/>
        </p:nvPicPr>
        <p:blipFill rotWithShape="1">
          <a:blip r:embed="rId5">
            <a:alphaModFix/>
          </a:blip>
          <a:srcRect b="0" l="0" r="0" t="0"/>
          <a:stretch/>
        </p:blipFill>
        <p:spPr>
          <a:xfrm>
            <a:off x="7180242" y="2116117"/>
            <a:ext cx="1416050" cy="1381766"/>
          </a:xfrm>
          <a:prstGeom prst="rect">
            <a:avLst/>
          </a:prstGeom>
          <a:noFill/>
          <a:ln>
            <a:noFill/>
          </a:ln>
        </p:spPr>
      </p:pic>
      <p:pic>
        <p:nvPicPr>
          <p:cNvPr descr="C:\Users\cviccora\Desktop\29336.jpg" id="91" name="Google Shape;91;p19"/>
          <p:cNvPicPr preferRelativeResize="0"/>
          <p:nvPr/>
        </p:nvPicPr>
        <p:blipFill rotWithShape="1">
          <a:blip r:embed="rId6">
            <a:alphaModFix/>
          </a:blip>
          <a:srcRect b="0" l="0" r="0" t="0"/>
          <a:stretch/>
        </p:blipFill>
        <p:spPr>
          <a:xfrm>
            <a:off x="7232926" y="4503726"/>
            <a:ext cx="1299875" cy="1268456"/>
          </a:xfrm>
          <a:prstGeom prst="rect">
            <a:avLst/>
          </a:prstGeom>
          <a:noFill/>
          <a:ln>
            <a:noFill/>
          </a:ln>
        </p:spPr>
      </p:pic>
      <p:pic>
        <p:nvPicPr>
          <p:cNvPr descr="C:\Users\cviccora\Desktop\29334.jpg" id="92" name="Google Shape;92;p19"/>
          <p:cNvPicPr preferRelativeResize="0"/>
          <p:nvPr/>
        </p:nvPicPr>
        <p:blipFill rotWithShape="1">
          <a:blip r:embed="rId7">
            <a:alphaModFix/>
          </a:blip>
          <a:srcRect b="0" l="0" r="0" t="0"/>
          <a:stretch/>
        </p:blipFill>
        <p:spPr>
          <a:xfrm>
            <a:off x="2042075" y="4486275"/>
            <a:ext cx="1299875" cy="1270912"/>
          </a:xfrm>
          <a:prstGeom prst="rect">
            <a:avLst/>
          </a:prstGeom>
          <a:noFill/>
          <a:ln>
            <a:noFill/>
          </a:ln>
        </p:spPr>
      </p:pic>
      <p:pic>
        <p:nvPicPr>
          <p:cNvPr descr="C:\Users\cviccora\Desktop\29335.jpg" id="93" name="Google Shape;93;p19"/>
          <p:cNvPicPr preferRelativeResize="0"/>
          <p:nvPr/>
        </p:nvPicPr>
        <p:blipFill rotWithShape="1">
          <a:blip r:embed="rId8">
            <a:alphaModFix/>
          </a:blip>
          <a:srcRect b="0" l="0" r="0" t="0"/>
          <a:stretch/>
        </p:blipFill>
        <p:spPr>
          <a:xfrm>
            <a:off x="4737375" y="4497375"/>
            <a:ext cx="1299875" cy="126854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39" name="Shape 339"/>
        <p:cNvGrpSpPr/>
        <p:nvPr/>
      </p:nvGrpSpPr>
      <p:grpSpPr>
        <a:xfrm>
          <a:off x="0" y="0"/>
          <a:ext cx="0" cy="0"/>
          <a:chOff x="0" y="0"/>
          <a:chExt cx="0" cy="0"/>
        </a:xfrm>
      </p:grpSpPr>
      <p:sp>
        <p:nvSpPr>
          <p:cNvPr id="340" name="Google Shape;340;p46"/>
          <p:cNvSpPr txBox="1"/>
          <p:nvPr>
            <p:ph type="title"/>
          </p:nvPr>
        </p:nvSpPr>
        <p:spPr>
          <a:xfrm>
            <a:off x="436800" y="346325"/>
            <a:ext cx="9250800" cy="716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Font typeface="Arial"/>
              <a:buNone/>
            </a:pPr>
            <a:r>
              <a:rPr lang="en-US">
                <a:solidFill>
                  <a:srgbClr val="538CD5"/>
                </a:solidFill>
                <a:latin typeface="Calibri"/>
                <a:ea typeface="Calibri"/>
                <a:cs typeface="Calibri"/>
                <a:sym typeface="Calibri"/>
              </a:rPr>
              <a:t>DHIS2 Based Facility Registry (MFR app)</a:t>
            </a:r>
            <a:endParaRPr/>
          </a:p>
        </p:txBody>
      </p:sp>
      <p:sp>
        <p:nvSpPr>
          <p:cNvPr id="341" name="Google Shape;341;p46"/>
          <p:cNvSpPr txBox="1"/>
          <p:nvPr>
            <p:ph idx="1" type="body"/>
          </p:nvPr>
        </p:nvSpPr>
        <p:spPr>
          <a:xfrm>
            <a:off x="1513675" y="5746075"/>
            <a:ext cx="3734400" cy="1581000"/>
          </a:xfrm>
          <a:prstGeom prst="rect">
            <a:avLst/>
          </a:prstGeom>
          <a:noFill/>
          <a:ln>
            <a:noFill/>
          </a:ln>
        </p:spPr>
        <p:txBody>
          <a:bodyPr anchorCtr="0" anchor="t" bIns="0" lIns="0" spcFirstLastPara="1" rIns="0" wrap="square" tIns="0">
            <a:noAutofit/>
          </a:bodyPr>
          <a:lstStyle/>
          <a:p>
            <a:pPr indent="25400" lvl="2" marL="0" marR="0" rtl="0" algn="l">
              <a:lnSpc>
                <a:spcPct val="114000"/>
              </a:lnSpc>
              <a:spcBef>
                <a:spcPts val="1300"/>
              </a:spcBef>
              <a:spcAft>
                <a:spcPts val="0"/>
              </a:spcAft>
              <a:buClr>
                <a:schemeClr val="dk2"/>
              </a:buClr>
              <a:buSzPts val="1800"/>
              <a:buFont typeface="Arial"/>
              <a:buChar char="​"/>
            </a:pPr>
            <a:r>
              <a:rPr b="0" lang="en-US" sz="1800">
                <a:solidFill>
                  <a:schemeClr val="dk2"/>
                </a:solidFill>
              </a:rPr>
              <a:t>Facility Registry Representation</a:t>
            </a:r>
            <a:endParaRPr b="0" sz="1800">
              <a:solidFill>
                <a:srgbClr val="FF9900"/>
              </a:solidFill>
            </a:endParaRPr>
          </a:p>
          <a:p>
            <a:pPr indent="-368300" lvl="0" marL="1016000" marR="0" rtl="0" algn="l">
              <a:lnSpc>
                <a:spcPct val="114000"/>
              </a:lnSpc>
              <a:spcBef>
                <a:spcPts val="0"/>
              </a:spcBef>
              <a:spcAft>
                <a:spcPts val="0"/>
              </a:spcAft>
              <a:buClr>
                <a:schemeClr val="dk2"/>
              </a:buClr>
              <a:buSzPts val="1800"/>
              <a:buChar char="●"/>
            </a:pPr>
            <a:r>
              <a:rPr b="0" lang="en-US" sz="1800">
                <a:solidFill>
                  <a:schemeClr val="dk2"/>
                </a:solidFill>
              </a:rPr>
              <a:t>Facility List</a:t>
            </a:r>
            <a:endParaRPr b="0" sz="1800">
              <a:solidFill>
                <a:schemeClr val="dk2"/>
              </a:solidFill>
            </a:endParaRPr>
          </a:p>
          <a:p>
            <a:pPr indent="-368300" lvl="0" marL="1016000" marR="0" rtl="0" algn="l">
              <a:lnSpc>
                <a:spcPct val="114000"/>
              </a:lnSpc>
              <a:spcBef>
                <a:spcPts val="0"/>
              </a:spcBef>
              <a:spcAft>
                <a:spcPts val="0"/>
              </a:spcAft>
              <a:buClr>
                <a:schemeClr val="dk2"/>
              </a:buClr>
              <a:buSzPts val="1800"/>
              <a:buChar char="●"/>
            </a:pPr>
            <a:r>
              <a:rPr lang="en-US" sz="1800">
                <a:solidFill>
                  <a:schemeClr val="dk2"/>
                </a:solidFill>
              </a:rPr>
              <a:t>Facility Statistics</a:t>
            </a:r>
            <a:endParaRPr sz="1800">
              <a:solidFill>
                <a:schemeClr val="dk2"/>
              </a:solidFill>
            </a:endParaRPr>
          </a:p>
          <a:p>
            <a:pPr indent="-368300" lvl="0" marL="1016000" marR="0" rtl="0" algn="l">
              <a:lnSpc>
                <a:spcPct val="114000"/>
              </a:lnSpc>
              <a:spcBef>
                <a:spcPts val="0"/>
              </a:spcBef>
              <a:spcAft>
                <a:spcPts val="0"/>
              </a:spcAft>
              <a:buClr>
                <a:schemeClr val="dk2"/>
              </a:buClr>
              <a:buSzPts val="1800"/>
              <a:buChar char="●"/>
            </a:pPr>
            <a:r>
              <a:rPr lang="en-US" sz="1800">
                <a:solidFill>
                  <a:schemeClr val="dk2"/>
                </a:solidFill>
              </a:rPr>
              <a:t>Facility Location</a:t>
            </a:r>
            <a:endParaRPr sz="1800">
              <a:solidFill>
                <a:schemeClr val="dk2"/>
              </a:solidFill>
            </a:endParaRPr>
          </a:p>
          <a:p>
            <a:pPr indent="114300" lvl="0" marL="0" marR="0" rtl="0" algn="l">
              <a:lnSpc>
                <a:spcPct val="120000"/>
              </a:lnSpc>
              <a:spcBef>
                <a:spcPts val="1300"/>
              </a:spcBef>
              <a:spcAft>
                <a:spcPts val="0"/>
              </a:spcAft>
              <a:buClr>
                <a:schemeClr val="accent1"/>
              </a:buClr>
              <a:buSzPts val="1800"/>
              <a:buFont typeface="Arial"/>
              <a:buNone/>
            </a:pPr>
            <a:r>
              <a:t/>
            </a:r>
            <a:endParaRPr b="0" i="0" sz="1800" u="none" cap="none" strike="noStrike">
              <a:solidFill>
                <a:schemeClr val="dk2"/>
              </a:solidFill>
              <a:latin typeface="Cabin"/>
              <a:ea typeface="Cabin"/>
              <a:cs typeface="Cabin"/>
              <a:sym typeface="Cabin"/>
            </a:endParaRPr>
          </a:p>
        </p:txBody>
      </p:sp>
      <p:pic>
        <p:nvPicPr>
          <p:cNvPr id="342" name="Google Shape;342;p46"/>
          <p:cNvPicPr preferRelativeResize="0"/>
          <p:nvPr/>
        </p:nvPicPr>
        <p:blipFill rotWithShape="1">
          <a:blip r:embed="rId3">
            <a:alphaModFix/>
          </a:blip>
          <a:srcRect b="5421" l="0" r="0" t="11300"/>
          <a:stretch/>
        </p:blipFill>
        <p:spPr>
          <a:xfrm>
            <a:off x="230775" y="1187975"/>
            <a:ext cx="9678576" cy="4671100"/>
          </a:xfrm>
          <a:prstGeom prst="rect">
            <a:avLst/>
          </a:prstGeom>
          <a:noFill/>
          <a:ln cap="flat" cmpd="sng" w="9525">
            <a:solidFill>
              <a:schemeClr val="dk2"/>
            </a:solidFill>
            <a:prstDash val="solid"/>
            <a:round/>
            <a:headEnd len="sm" w="sm" type="none"/>
            <a:tailEnd len="sm" w="sm" type="none"/>
          </a:ln>
        </p:spPr>
      </p:pic>
      <p:sp>
        <p:nvSpPr>
          <p:cNvPr id="343" name="Google Shape;343;p46"/>
          <p:cNvSpPr txBox="1"/>
          <p:nvPr>
            <p:ph idx="1" type="body"/>
          </p:nvPr>
        </p:nvSpPr>
        <p:spPr>
          <a:xfrm>
            <a:off x="5248075" y="5746075"/>
            <a:ext cx="5050800" cy="1581000"/>
          </a:xfrm>
          <a:prstGeom prst="rect">
            <a:avLst/>
          </a:prstGeom>
          <a:noFill/>
          <a:ln>
            <a:noFill/>
          </a:ln>
        </p:spPr>
        <p:txBody>
          <a:bodyPr anchorCtr="0" anchor="t" bIns="0" lIns="0" spcFirstLastPara="1" rIns="0" wrap="square" tIns="0">
            <a:noAutofit/>
          </a:bodyPr>
          <a:lstStyle/>
          <a:p>
            <a:pPr indent="25400" lvl="2" marL="0" marR="0" rtl="0" algn="l">
              <a:lnSpc>
                <a:spcPct val="114000"/>
              </a:lnSpc>
              <a:spcBef>
                <a:spcPts val="1300"/>
              </a:spcBef>
              <a:spcAft>
                <a:spcPts val="0"/>
              </a:spcAft>
              <a:buClr>
                <a:srgbClr val="FF9012"/>
              </a:buClr>
              <a:buSzPts val="1800"/>
              <a:buFont typeface="Arial"/>
              <a:buChar char="​"/>
            </a:pPr>
            <a:r>
              <a:rPr b="0" lang="en-US" sz="1800">
                <a:solidFill>
                  <a:schemeClr val="dk2"/>
                </a:solidFill>
              </a:rPr>
              <a:t>Dashboard</a:t>
            </a:r>
            <a:endParaRPr b="0" sz="1800">
              <a:solidFill>
                <a:srgbClr val="FF9900"/>
              </a:solidFill>
            </a:endParaRPr>
          </a:p>
          <a:p>
            <a:pPr indent="25400" lvl="2" marL="0" marR="0" rtl="0" algn="l">
              <a:lnSpc>
                <a:spcPct val="114000"/>
              </a:lnSpc>
              <a:spcBef>
                <a:spcPts val="0"/>
              </a:spcBef>
              <a:spcAft>
                <a:spcPts val="0"/>
              </a:spcAft>
              <a:buClr>
                <a:schemeClr val="dk2"/>
              </a:buClr>
              <a:buSzPts val="1800"/>
              <a:buFont typeface="Arial"/>
              <a:buChar char="​"/>
            </a:pPr>
            <a:r>
              <a:rPr b="0" lang="en-US" sz="1800">
                <a:solidFill>
                  <a:schemeClr val="dk2"/>
                </a:solidFill>
              </a:rPr>
              <a:t>Find your Facility </a:t>
            </a:r>
            <a:endParaRPr b="0" sz="1800">
              <a:solidFill>
                <a:srgbClr val="E69138"/>
              </a:solidFill>
            </a:endParaRPr>
          </a:p>
          <a:p>
            <a:pPr indent="25400" lvl="2" marL="0" marR="0" rtl="0" algn="l">
              <a:lnSpc>
                <a:spcPct val="114000"/>
              </a:lnSpc>
              <a:spcBef>
                <a:spcPts val="0"/>
              </a:spcBef>
              <a:spcAft>
                <a:spcPts val="0"/>
              </a:spcAft>
              <a:buClr>
                <a:srgbClr val="E69138"/>
              </a:buClr>
              <a:buSzPts val="1800"/>
              <a:buFont typeface="Arial"/>
              <a:buChar char="​"/>
            </a:pPr>
            <a:r>
              <a:rPr b="0" lang="en-US" sz="1800">
                <a:solidFill>
                  <a:schemeClr val="dk2"/>
                </a:solidFill>
              </a:rPr>
              <a:t>Export MFR (pdf,csv)</a:t>
            </a:r>
            <a:r>
              <a:rPr b="0" lang="en-US" sz="1800">
                <a:solidFill>
                  <a:srgbClr val="E69138"/>
                </a:solidFill>
              </a:rPr>
              <a:t> </a:t>
            </a:r>
            <a:endParaRPr b="0" sz="1800">
              <a:solidFill>
                <a:srgbClr val="E69138"/>
              </a:solidFill>
            </a:endParaRPr>
          </a:p>
          <a:p>
            <a:pPr indent="25400" lvl="2" marL="0" marR="0" rtl="0" algn="l">
              <a:lnSpc>
                <a:spcPct val="114000"/>
              </a:lnSpc>
              <a:spcBef>
                <a:spcPts val="0"/>
              </a:spcBef>
              <a:spcAft>
                <a:spcPts val="0"/>
              </a:spcAft>
              <a:buClr>
                <a:srgbClr val="E69138"/>
              </a:buClr>
              <a:buSzPts val="1800"/>
              <a:buFont typeface="Arial"/>
              <a:buChar char="​"/>
            </a:pPr>
            <a:r>
              <a:t/>
            </a:r>
            <a:endParaRPr b="0" sz="1800">
              <a:solidFill>
                <a:srgbClr val="E69138"/>
              </a:solidFill>
            </a:endParaRPr>
          </a:p>
          <a:p>
            <a:pPr indent="114300" lvl="0" marL="0" marR="0" rtl="0" algn="l">
              <a:lnSpc>
                <a:spcPct val="120000"/>
              </a:lnSpc>
              <a:spcBef>
                <a:spcPts val="1300"/>
              </a:spcBef>
              <a:spcAft>
                <a:spcPts val="0"/>
              </a:spcAft>
              <a:buClr>
                <a:schemeClr val="accent1"/>
              </a:buClr>
              <a:buSzPts val="1800"/>
              <a:buFont typeface="Arial"/>
              <a:buNone/>
            </a:pPr>
            <a:r>
              <a:t/>
            </a:r>
            <a:endParaRPr b="0" i="0" sz="1800" u="none" cap="none" strike="noStrike">
              <a:solidFill>
                <a:schemeClr val="dk2"/>
              </a:solidFill>
              <a:latin typeface="Cabin"/>
              <a:ea typeface="Cabin"/>
              <a:cs typeface="Cabin"/>
              <a:sym typeface="Cabin"/>
            </a:endParaRPr>
          </a:p>
        </p:txBody>
      </p:sp>
      <p:pic>
        <p:nvPicPr>
          <p:cNvPr id="344" name="Google Shape;344;p46"/>
          <p:cNvPicPr preferRelativeResize="0"/>
          <p:nvPr/>
        </p:nvPicPr>
        <p:blipFill>
          <a:blip r:embed="rId4">
            <a:alphaModFix/>
          </a:blip>
          <a:stretch>
            <a:fillRect/>
          </a:stretch>
        </p:blipFill>
        <p:spPr>
          <a:xfrm>
            <a:off x="8850850" y="6779725"/>
            <a:ext cx="630725" cy="6307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48" name="Shape 348"/>
        <p:cNvGrpSpPr/>
        <p:nvPr/>
      </p:nvGrpSpPr>
      <p:grpSpPr>
        <a:xfrm>
          <a:off x="0" y="0"/>
          <a:ext cx="0" cy="0"/>
          <a:chOff x="0" y="0"/>
          <a:chExt cx="0" cy="0"/>
        </a:xfrm>
      </p:grpSpPr>
      <p:sp>
        <p:nvSpPr>
          <p:cNvPr id="349" name="Google Shape;349;p47"/>
          <p:cNvSpPr txBox="1"/>
          <p:nvPr>
            <p:ph type="title"/>
          </p:nvPr>
        </p:nvSpPr>
        <p:spPr>
          <a:xfrm>
            <a:off x="502925" y="493325"/>
            <a:ext cx="8626200" cy="10422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Font typeface="Arial"/>
              <a:buNone/>
            </a:pPr>
            <a:r>
              <a:rPr lang="en-US">
                <a:solidFill>
                  <a:srgbClr val="538CD5"/>
                </a:solidFill>
                <a:latin typeface="Calibri"/>
                <a:ea typeface="Calibri"/>
                <a:cs typeface="Calibri"/>
                <a:sym typeface="Calibri"/>
              </a:rPr>
              <a:t>JSI MFR app and GOFR global good</a:t>
            </a:r>
            <a:endParaRPr/>
          </a:p>
          <a:p>
            <a:pPr indent="0" lvl="0" marL="0" marR="0" rtl="0" algn="l">
              <a:lnSpc>
                <a:spcPct val="95000"/>
              </a:lnSpc>
              <a:spcBef>
                <a:spcPts val="0"/>
              </a:spcBef>
              <a:spcAft>
                <a:spcPts val="0"/>
              </a:spcAft>
              <a:buClr>
                <a:schemeClr val="dk2"/>
              </a:buClr>
              <a:buSzPts val="4400"/>
              <a:buFont typeface="Cabin"/>
              <a:buNone/>
            </a:pPr>
            <a:r>
              <a:t/>
            </a:r>
            <a:endParaRPr/>
          </a:p>
        </p:txBody>
      </p:sp>
      <p:sp>
        <p:nvSpPr>
          <p:cNvPr id="350" name="Google Shape;350;p47"/>
          <p:cNvSpPr txBox="1"/>
          <p:nvPr>
            <p:ph idx="1" type="body"/>
          </p:nvPr>
        </p:nvSpPr>
        <p:spPr>
          <a:xfrm>
            <a:off x="176625" y="1292350"/>
            <a:ext cx="8820300" cy="3640800"/>
          </a:xfrm>
          <a:prstGeom prst="rect">
            <a:avLst/>
          </a:prstGeom>
          <a:noFill/>
          <a:ln>
            <a:noFill/>
          </a:ln>
        </p:spPr>
        <p:txBody>
          <a:bodyPr anchorCtr="0" anchor="t" bIns="0" lIns="0" spcFirstLastPara="1" rIns="0" wrap="square" tIns="0">
            <a:noAutofit/>
          </a:bodyPr>
          <a:lstStyle/>
          <a:p>
            <a:pPr indent="0" lvl="0" marL="400050" marR="0" rtl="0" algn="l">
              <a:lnSpc>
                <a:spcPct val="110000"/>
              </a:lnSpc>
              <a:spcBef>
                <a:spcPts val="700"/>
              </a:spcBef>
              <a:spcAft>
                <a:spcPts val="0"/>
              </a:spcAft>
              <a:buNone/>
            </a:pPr>
            <a:r>
              <a:rPr b="0" lang="en-US" sz="3000">
                <a:solidFill>
                  <a:schemeClr val="dk2"/>
                </a:solidFill>
              </a:rPr>
              <a:t>In Guinea JSI and </a:t>
            </a:r>
            <a:r>
              <a:rPr b="0" lang="en-US" sz="3000">
                <a:solidFill>
                  <a:schemeClr val="dk2"/>
                </a:solidFill>
              </a:rPr>
              <a:t>partners</a:t>
            </a:r>
            <a:r>
              <a:rPr b="0" lang="en-US" sz="3000">
                <a:solidFill>
                  <a:schemeClr val="dk2"/>
                </a:solidFill>
              </a:rPr>
              <a:t> supported the implementation of the GOFR project resulting on:</a:t>
            </a:r>
            <a:endParaRPr b="0" sz="3000">
              <a:solidFill>
                <a:schemeClr val="dk2"/>
              </a:solidFill>
            </a:endParaRPr>
          </a:p>
          <a:p>
            <a:pPr indent="0" lvl="0" marL="914400" marR="0" rtl="0" algn="l">
              <a:lnSpc>
                <a:spcPct val="110000"/>
              </a:lnSpc>
              <a:spcBef>
                <a:spcPts val="700"/>
              </a:spcBef>
              <a:spcAft>
                <a:spcPts val="0"/>
              </a:spcAft>
              <a:buNone/>
            </a:pPr>
            <a:r>
              <a:rPr lang="en-US" sz="2400">
                <a:solidFill>
                  <a:schemeClr val="dk2"/>
                </a:solidFill>
              </a:rPr>
              <a:t>Use of DHIS2 and MFR app as National facility registry / MFL</a:t>
            </a:r>
            <a:endParaRPr sz="2400">
              <a:solidFill>
                <a:schemeClr val="dk2"/>
              </a:solidFill>
            </a:endParaRPr>
          </a:p>
          <a:p>
            <a:pPr indent="0" lvl="0" marL="914400" marR="0" rtl="0" algn="l">
              <a:lnSpc>
                <a:spcPct val="110000"/>
              </a:lnSpc>
              <a:spcBef>
                <a:spcPts val="700"/>
              </a:spcBef>
              <a:spcAft>
                <a:spcPts val="0"/>
              </a:spcAft>
              <a:buNone/>
            </a:pPr>
            <a:r>
              <a:rPr lang="en-US" sz="2400">
                <a:solidFill>
                  <a:schemeClr val="dk2"/>
                </a:solidFill>
              </a:rPr>
              <a:t>Translation of the GOFR deduplication tool in French</a:t>
            </a:r>
            <a:endParaRPr sz="2400">
              <a:solidFill>
                <a:schemeClr val="dk2"/>
              </a:solidFill>
            </a:endParaRPr>
          </a:p>
          <a:p>
            <a:pPr indent="0" lvl="0" marL="914400" marR="0" rtl="0" algn="l">
              <a:lnSpc>
                <a:spcPct val="110000"/>
              </a:lnSpc>
              <a:spcBef>
                <a:spcPts val="700"/>
              </a:spcBef>
              <a:spcAft>
                <a:spcPts val="0"/>
              </a:spcAft>
              <a:buNone/>
            </a:pPr>
            <a:r>
              <a:rPr lang="en-US" sz="2400">
                <a:solidFill>
                  <a:schemeClr val="dk2"/>
                </a:solidFill>
              </a:rPr>
              <a:t>Development of Facility Registry data management SOP</a:t>
            </a:r>
            <a:endParaRPr sz="2400">
              <a:solidFill>
                <a:schemeClr val="dk2"/>
              </a:solidFill>
            </a:endParaRPr>
          </a:p>
        </p:txBody>
      </p:sp>
      <p:pic>
        <p:nvPicPr>
          <p:cNvPr id="351" name="Google Shape;351;p47"/>
          <p:cNvPicPr preferRelativeResize="0"/>
          <p:nvPr/>
        </p:nvPicPr>
        <p:blipFill>
          <a:blip r:embed="rId3">
            <a:alphaModFix/>
          </a:blip>
          <a:stretch>
            <a:fillRect/>
          </a:stretch>
        </p:blipFill>
        <p:spPr>
          <a:xfrm>
            <a:off x="2765125" y="4024975"/>
            <a:ext cx="7293274" cy="364094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5" name="Shape 355"/>
        <p:cNvGrpSpPr/>
        <p:nvPr/>
      </p:nvGrpSpPr>
      <p:grpSpPr>
        <a:xfrm>
          <a:off x="0" y="0"/>
          <a:ext cx="0" cy="0"/>
          <a:chOff x="0" y="0"/>
          <a:chExt cx="0" cy="0"/>
        </a:xfrm>
      </p:grpSpPr>
      <p:sp>
        <p:nvSpPr>
          <p:cNvPr id="356" name="Google Shape;356;p48"/>
          <p:cNvSpPr/>
          <p:nvPr/>
        </p:nvSpPr>
        <p:spPr>
          <a:xfrm>
            <a:off x="828887" y="618172"/>
            <a:ext cx="2697000" cy="769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400">
                <a:solidFill>
                  <a:srgbClr val="538CD5"/>
                </a:solidFill>
                <a:latin typeface="Calibri"/>
                <a:ea typeface="Calibri"/>
                <a:cs typeface="Calibri"/>
                <a:sym typeface="Calibri"/>
              </a:rPr>
              <a:t>Challenges</a:t>
            </a:r>
            <a:endParaRPr sz="4400">
              <a:solidFill>
                <a:srgbClr val="538CD5"/>
              </a:solidFill>
              <a:latin typeface="Calibri"/>
              <a:ea typeface="Calibri"/>
              <a:cs typeface="Calibri"/>
              <a:sym typeface="Calibri"/>
            </a:endParaRPr>
          </a:p>
        </p:txBody>
      </p:sp>
      <p:sp>
        <p:nvSpPr>
          <p:cNvPr id="357" name="Google Shape;357;p48"/>
          <p:cNvSpPr/>
          <p:nvPr/>
        </p:nvSpPr>
        <p:spPr>
          <a:xfrm>
            <a:off x="496950" y="2006472"/>
            <a:ext cx="7404600" cy="3978900"/>
          </a:xfrm>
          <a:prstGeom prst="rect">
            <a:avLst/>
          </a:prstGeom>
          <a:noFill/>
          <a:ln>
            <a:noFill/>
          </a:ln>
        </p:spPr>
        <p:txBody>
          <a:bodyPr anchorCtr="0" anchor="t" bIns="45700" lIns="91425" spcFirstLastPara="1" rIns="91425" wrap="square" tIns="45700">
            <a:noAutofit/>
          </a:bodyPr>
          <a:lstStyle/>
          <a:p>
            <a:pPr indent="-558800" lvl="0" marL="685800" marR="0" rtl="0" algn="l">
              <a:spcBef>
                <a:spcPts val="0"/>
              </a:spcBef>
              <a:spcAft>
                <a:spcPts val="0"/>
              </a:spcAft>
              <a:buClr>
                <a:srgbClr val="000000"/>
              </a:buClr>
              <a:buSzPts val="3000"/>
              <a:buFont typeface="Arial"/>
              <a:buChar char="•"/>
            </a:pPr>
            <a:r>
              <a:rPr lang="en-US" sz="3000">
                <a:solidFill>
                  <a:srgbClr val="000000"/>
                </a:solidFill>
                <a:latin typeface="Calibri"/>
                <a:ea typeface="Calibri"/>
                <a:cs typeface="Calibri"/>
                <a:sym typeface="Calibri"/>
              </a:rPr>
              <a:t>Sustainability for Internet provision for servers and users </a:t>
            </a:r>
            <a:endParaRPr sz="3000"/>
          </a:p>
          <a:p>
            <a:pPr indent="-558800" lvl="0" marL="685800" marR="0" rtl="0" algn="l">
              <a:spcBef>
                <a:spcPts val="0"/>
              </a:spcBef>
              <a:spcAft>
                <a:spcPts val="0"/>
              </a:spcAft>
              <a:buClr>
                <a:srgbClr val="000000"/>
              </a:buClr>
              <a:buSzPts val="3000"/>
              <a:buFont typeface="Arial"/>
              <a:buChar char="•"/>
            </a:pPr>
            <a:r>
              <a:rPr lang="en-US" sz="3000">
                <a:solidFill>
                  <a:srgbClr val="000000"/>
                </a:solidFill>
                <a:latin typeface="Calibri"/>
                <a:ea typeface="Calibri"/>
                <a:cs typeface="Calibri"/>
                <a:sym typeface="Calibri"/>
              </a:rPr>
              <a:t>Coordination of partners and actors for replication of MEASURE Evaluation/JSI methods and tools in the rest of the country</a:t>
            </a:r>
            <a:endParaRPr sz="3000"/>
          </a:p>
          <a:p>
            <a:pPr indent="-558800" lvl="0" marL="685800" marR="0" rtl="0" algn="l">
              <a:spcBef>
                <a:spcPts val="0"/>
              </a:spcBef>
              <a:spcAft>
                <a:spcPts val="0"/>
              </a:spcAft>
              <a:buClr>
                <a:srgbClr val="000000"/>
              </a:buClr>
              <a:buSzPts val="3000"/>
              <a:buFont typeface="Arial"/>
              <a:buChar char="•"/>
            </a:pPr>
            <a:r>
              <a:rPr lang="en-US" sz="3000">
                <a:solidFill>
                  <a:srgbClr val="000000"/>
                </a:solidFill>
                <a:latin typeface="Calibri"/>
                <a:ea typeface="Calibri"/>
                <a:cs typeface="Calibri"/>
                <a:sym typeface="Calibri"/>
              </a:rPr>
              <a:t>Keep the momentum after </a:t>
            </a:r>
            <a:r>
              <a:rPr lang="en-US" sz="3000">
                <a:latin typeface="Calibri"/>
                <a:ea typeface="Calibri"/>
                <a:cs typeface="Calibri"/>
                <a:sym typeface="Calibri"/>
              </a:rPr>
              <a:t>the end of the </a:t>
            </a:r>
            <a:r>
              <a:rPr lang="en-US" sz="3000">
                <a:solidFill>
                  <a:srgbClr val="000000"/>
                </a:solidFill>
                <a:latin typeface="Calibri"/>
                <a:ea typeface="Calibri"/>
                <a:cs typeface="Calibri"/>
                <a:sym typeface="Calibri"/>
              </a:rPr>
              <a:t>project</a:t>
            </a:r>
            <a:endParaRPr sz="30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1" name="Shape 361"/>
        <p:cNvGrpSpPr/>
        <p:nvPr/>
      </p:nvGrpSpPr>
      <p:grpSpPr>
        <a:xfrm>
          <a:off x="0" y="0"/>
          <a:ext cx="0" cy="0"/>
          <a:chOff x="0" y="0"/>
          <a:chExt cx="0" cy="0"/>
        </a:xfrm>
      </p:grpSpPr>
      <p:sp>
        <p:nvSpPr>
          <p:cNvPr id="362" name="Google Shape;362;p49"/>
          <p:cNvSpPr/>
          <p:nvPr/>
        </p:nvSpPr>
        <p:spPr>
          <a:xfrm>
            <a:off x="780773" y="508841"/>
            <a:ext cx="2196435" cy="76944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400">
                <a:solidFill>
                  <a:srgbClr val="538CD5"/>
                </a:solidFill>
                <a:latin typeface="Calibri"/>
                <a:ea typeface="Calibri"/>
                <a:cs typeface="Calibri"/>
                <a:sym typeface="Calibri"/>
              </a:rPr>
              <a:t>Epilogue</a:t>
            </a:r>
            <a:endParaRPr sz="4400">
              <a:solidFill>
                <a:srgbClr val="538CD5"/>
              </a:solidFill>
              <a:latin typeface="Calibri"/>
              <a:ea typeface="Calibri"/>
              <a:cs typeface="Calibri"/>
              <a:sym typeface="Calibri"/>
            </a:endParaRPr>
          </a:p>
        </p:txBody>
      </p:sp>
      <p:sp>
        <p:nvSpPr>
          <p:cNvPr id="363" name="Google Shape;363;p49"/>
          <p:cNvSpPr/>
          <p:nvPr/>
        </p:nvSpPr>
        <p:spPr>
          <a:xfrm>
            <a:off x="357809" y="1839970"/>
            <a:ext cx="8358808" cy="4524315"/>
          </a:xfrm>
          <a:prstGeom prst="rect">
            <a:avLst/>
          </a:prstGeom>
          <a:noFill/>
          <a:ln>
            <a:noFill/>
          </a:ln>
        </p:spPr>
        <p:txBody>
          <a:bodyPr anchorCtr="0" anchor="t" bIns="45700" lIns="91425" spcFirstLastPara="1" rIns="91425" wrap="square" tIns="45700">
            <a:noAutofit/>
          </a:bodyPr>
          <a:lstStyle/>
          <a:p>
            <a:pPr indent="-457200" lvl="0" marL="685800" marR="0" rtl="0" algn="l">
              <a:spcBef>
                <a:spcPts val="0"/>
              </a:spcBef>
              <a:spcAft>
                <a:spcPts val="0"/>
              </a:spcAft>
              <a:buClr>
                <a:srgbClr val="000000"/>
              </a:buClr>
              <a:buSzPts val="2240"/>
              <a:buFont typeface="Arial"/>
              <a:buChar char="•"/>
            </a:pPr>
            <a:r>
              <a:rPr lang="en-US" sz="2400">
                <a:solidFill>
                  <a:srgbClr val="000000"/>
                </a:solidFill>
                <a:latin typeface="Calibri"/>
                <a:ea typeface="Calibri"/>
                <a:cs typeface="Calibri"/>
                <a:sym typeface="Calibri"/>
              </a:rPr>
              <a:t>DHIS2 still in use and healthy despite en</a:t>
            </a:r>
            <a:r>
              <a:rPr lang="en-US" sz="2400">
                <a:latin typeface="Calibri"/>
                <a:ea typeface="Calibri"/>
                <a:cs typeface="Calibri"/>
                <a:sym typeface="Calibri"/>
              </a:rPr>
              <a:t>d of </a:t>
            </a:r>
            <a:r>
              <a:rPr lang="en-US" sz="2400">
                <a:solidFill>
                  <a:srgbClr val="000000"/>
                </a:solidFill>
                <a:latin typeface="Calibri"/>
                <a:ea typeface="Calibri"/>
                <a:cs typeface="Calibri"/>
                <a:sym typeface="Calibri"/>
              </a:rPr>
              <a:t>MEASURE Evaluation</a:t>
            </a:r>
            <a:r>
              <a:rPr lang="en-US" sz="2400">
                <a:latin typeface="Calibri"/>
                <a:ea typeface="Calibri"/>
                <a:cs typeface="Calibri"/>
                <a:sym typeface="Calibri"/>
              </a:rPr>
              <a:t>/JSI project</a:t>
            </a:r>
            <a:endParaRPr/>
          </a:p>
          <a:p>
            <a:pPr indent="-457200" lvl="0" marL="685800" marR="0" rtl="0" algn="l">
              <a:spcBef>
                <a:spcPts val="0"/>
              </a:spcBef>
              <a:spcAft>
                <a:spcPts val="0"/>
              </a:spcAft>
              <a:buClr>
                <a:srgbClr val="000000"/>
              </a:buClr>
              <a:buSzPts val="2240"/>
              <a:buFont typeface="Arial"/>
              <a:buChar char="•"/>
            </a:pPr>
            <a:r>
              <a:rPr lang="en-US" sz="2400">
                <a:solidFill>
                  <a:srgbClr val="000000"/>
                </a:solidFill>
                <a:latin typeface="Calibri"/>
                <a:ea typeface="Calibri"/>
                <a:cs typeface="Calibri"/>
                <a:sym typeface="Calibri"/>
              </a:rPr>
              <a:t>IT infrastructure still working well and responding to country needs</a:t>
            </a:r>
            <a:endParaRPr/>
          </a:p>
          <a:p>
            <a:pPr indent="-457200" lvl="0" marL="685800" marR="0" rtl="0" algn="l">
              <a:spcBef>
                <a:spcPts val="0"/>
              </a:spcBef>
              <a:spcAft>
                <a:spcPts val="0"/>
              </a:spcAft>
              <a:buClr>
                <a:srgbClr val="000000"/>
              </a:buClr>
              <a:buSzPts val="2240"/>
              <a:buFont typeface="Arial"/>
              <a:buChar char="•"/>
            </a:pPr>
            <a:r>
              <a:rPr lang="en-US" sz="2400">
                <a:solidFill>
                  <a:srgbClr val="000000"/>
                </a:solidFill>
                <a:latin typeface="Calibri"/>
                <a:ea typeface="Calibri"/>
                <a:cs typeface="Calibri"/>
                <a:sym typeface="Calibri"/>
              </a:rPr>
              <a:t>MEASURE Evaluation facility registry functionality improved with the addition of the Global Open Facility Registry (GOFR) project deduplication tool</a:t>
            </a:r>
            <a:endParaRPr/>
          </a:p>
          <a:p>
            <a:pPr indent="-457200" lvl="0" marL="685800" marR="0" rtl="0" algn="l">
              <a:spcBef>
                <a:spcPts val="0"/>
              </a:spcBef>
              <a:spcAft>
                <a:spcPts val="0"/>
              </a:spcAft>
              <a:buClr>
                <a:srgbClr val="000000"/>
              </a:buClr>
              <a:buSzPts val="2240"/>
              <a:buFont typeface="Arial"/>
              <a:buChar char="•"/>
            </a:pPr>
            <a:r>
              <a:rPr lang="en-US" sz="2400">
                <a:solidFill>
                  <a:srgbClr val="000000"/>
                </a:solidFill>
                <a:latin typeface="Calibri"/>
                <a:ea typeface="Calibri"/>
                <a:cs typeface="Calibri"/>
                <a:sym typeface="Calibri"/>
              </a:rPr>
              <a:t>Facility registry management document developed and used by the MOH</a:t>
            </a:r>
            <a:endParaRPr/>
          </a:p>
          <a:p>
            <a:pPr indent="-457200" lvl="0" marL="685800" marR="0" rtl="0" algn="l">
              <a:spcBef>
                <a:spcPts val="0"/>
              </a:spcBef>
              <a:spcAft>
                <a:spcPts val="0"/>
              </a:spcAft>
              <a:buClr>
                <a:srgbClr val="000000"/>
              </a:buClr>
              <a:buSzPts val="2240"/>
              <a:buFont typeface="Arial"/>
              <a:buChar char="•"/>
            </a:pPr>
            <a:r>
              <a:rPr lang="en-US" sz="2400">
                <a:solidFill>
                  <a:srgbClr val="000000"/>
                </a:solidFill>
                <a:latin typeface="Calibri"/>
                <a:ea typeface="Calibri"/>
                <a:cs typeface="Calibri"/>
                <a:sym typeface="Calibri"/>
              </a:rPr>
              <a:t>MEASURE Evaluation/JSI’s work has set the foundation for a resilient RHIS in Guinea</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7" name="Shape 367"/>
        <p:cNvGrpSpPr/>
        <p:nvPr/>
      </p:nvGrpSpPr>
      <p:grpSpPr>
        <a:xfrm>
          <a:off x="0" y="0"/>
          <a:ext cx="0" cy="0"/>
          <a:chOff x="0" y="0"/>
          <a:chExt cx="0" cy="0"/>
        </a:xfrm>
      </p:grpSpPr>
      <p:sp>
        <p:nvSpPr>
          <p:cNvPr id="368" name="Google Shape;368;p50"/>
          <p:cNvSpPr txBox="1"/>
          <p:nvPr>
            <p:ph type="title"/>
          </p:nvPr>
        </p:nvSpPr>
        <p:spPr>
          <a:xfrm>
            <a:off x="502920" y="311256"/>
            <a:ext cx="9052560" cy="1295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800"/>
              <a:buFont typeface="Calibri"/>
              <a:buNone/>
            </a:pPr>
            <a:r>
              <a:rPr lang="en-US" sz="4400"/>
              <a:t>Lessons learned</a:t>
            </a:r>
            <a:endParaRPr sz="4400"/>
          </a:p>
        </p:txBody>
      </p:sp>
      <p:sp>
        <p:nvSpPr>
          <p:cNvPr id="369" name="Google Shape;369;p50"/>
          <p:cNvSpPr txBox="1"/>
          <p:nvPr>
            <p:ph idx="1" type="body"/>
          </p:nvPr>
        </p:nvSpPr>
        <p:spPr>
          <a:xfrm>
            <a:off x="502920" y="1813560"/>
            <a:ext cx="9052560" cy="512942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825"/>
              </a:spcBef>
              <a:spcAft>
                <a:spcPts val="0"/>
              </a:spcAft>
              <a:buNone/>
            </a:pPr>
            <a:r>
              <a:rPr lang="en-US" sz="2400"/>
              <a:t>DHIS2 Hosting (Cloud versus on-premise)</a:t>
            </a:r>
            <a:endParaRPr sz="2400"/>
          </a:p>
          <a:p>
            <a:pPr indent="0" lvl="0" marL="0" rtl="0" algn="l">
              <a:lnSpc>
                <a:spcPct val="90000"/>
              </a:lnSpc>
              <a:spcBef>
                <a:spcPts val="825"/>
              </a:spcBef>
              <a:spcAft>
                <a:spcPts val="0"/>
              </a:spcAft>
              <a:buNone/>
            </a:pPr>
            <a:r>
              <a:rPr lang="en-US" sz="2400"/>
              <a:t>Customization of tools or forms e.g HMIS</a:t>
            </a:r>
            <a:endParaRPr sz="2400"/>
          </a:p>
          <a:p>
            <a:pPr indent="0" lvl="0" marL="0" rtl="0" algn="l">
              <a:lnSpc>
                <a:spcPct val="90000"/>
              </a:lnSpc>
              <a:spcBef>
                <a:spcPts val="825"/>
              </a:spcBef>
              <a:spcAft>
                <a:spcPts val="0"/>
              </a:spcAft>
              <a:buNone/>
            </a:pPr>
            <a:r>
              <a:rPr lang="en-US" sz="2400"/>
              <a:t>Implementation and Rollout</a:t>
            </a:r>
            <a:endParaRPr sz="2400"/>
          </a:p>
          <a:p>
            <a:pPr indent="0" lvl="0" marL="0" rtl="0" algn="l">
              <a:lnSpc>
                <a:spcPct val="90000"/>
              </a:lnSpc>
              <a:spcBef>
                <a:spcPts val="825"/>
              </a:spcBef>
              <a:spcAft>
                <a:spcPts val="0"/>
              </a:spcAft>
              <a:buNone/>
            </a:pPr>
            <a:r>
              <a:rPr lang="en-US" sz="2400"/>
              <a:t>Training and capacity building (modular versus adhoc)</a:t>
            </a:r>
            <a:endParaRPr sz="2400"/>
          </a:p>
          <a:p>
            <a:pPr indent="0" lvl="0" marL="0" rtl="0" algn="l">
              <a:lnSpc>
                <a:spcPct val="90000"/>
              </a:lnSpc>
              <a:spcBef>
                <a:spcPts val="825"/>
              </a:spcBef>
              <a:spcAft>
                <a:spcPts val="0"/>
              </a:spcAft>
              <a:buNone/>
            </a:pPr>
            <a:r>
              <a:rPr lang="en-US" sz="2400"/>
              <a:t>Coordination of efforts to implement HMIS systems</a:t>
            </a:r>
            <a:endParaRPr sz="2400"/>
          </a:p>
          <a:p>
            <a:pPr indent="0" lvl="0" marL="0" rtl="0" algn="l">
              <a:lnSpc>
                <a:spcPct val="90000"/>
              </a:lnSpc>
              <a:spcBef>
                <a:spcPts val="825"/>
              </a:spcBef>
              <a:spcAft>
                <a:spcPts val="0"/>
              </a:spcAft>
              <a:buNone/>
            </a:pPr>
            <a:r>
              <a:rPr lang="en-US" sz="2400"/>
              <a:t>Data sharing and data use (Facility registry and Coding – terminology services)</a:t>
            </a:r>
            <a:endParaRPr sz="2400"/>
          </a:p>
          <a:p>
            <a:pPr indent="0" lvl="0" marL="0" rtl="0" algn="l">
              <a:lnSpc>
                <a:spcPct val="90000"/>
              </a:lnSpc>
              <a:spcBef>
                <a:spcPts val="825"/>
              </a:spcBef>
              <a:spcAft>
                <a:spcPts val="0"/>
              </a:spcAft>
              <a:buNone/>
            </a:pPr>
            <a:r>
              <a:rPr lang="en-US" sz="2400"/>
              <a:t>In country capacity  (DHIS2 Management)</a:t>
            </a:r>
            <a:endParaRPr sz="24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3" name="Shape 373"/>
        <p:cNvGrpSpPr/>
        <p:nvPr/>
      </p:nvGrpSpPr>
      <p:grpSpPr>
        <a:xfrm>
          <a:off x="0" y="0"/>
          <a:ext cx="0" cy="0"/>
          <a:chOff x="0" y="0"/>
          <a:chExt cx="0" cy="0"/>
        </a:xfrm>
      </p:grpSpPr>
      <p:sp>
        <p:nvSpPr>
          <p:cNvPr id="374" name="Google Shape;374;p51"/>
          <p:cNvSpPr txBox="1"/>
          <p:nvPr>
            <p:ph type="title"/>
          </p:nvPr>
        </p:nvSpPr>
        <p:spPr>
          <a:xfrm>
            <a:off x="502920" y="311256"/>
            <a:ext cx="9052560" cy="1295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800"/>
              <a:buFont typeface="Calibri"/>
              <a:buNone/>
            </a:pPr>
            <a:r>
              <a:rPr lang="en-US" sz="4400"/>
              <a:t>Lessons learned – DHIS2 Hosting</a:t>
            </a:r>
            <a:endParaRPr sz="4400"/>
          </a:p>
        </p:txBody>
      </p:sp>
      <p:sp>
        <p:nvSpPr>
          <p:cNvPr id="375" name="Google Shape;375;p51"/>
          <p:cNvSpPr txBox="1"/>
          <p:nvPr>
            <p:ph idx="1" type="body"/>
          </p:nvPr>
        </p:nvSpPr>
        <p:spPr>
          <a:xfrm>
            <a:off x="502920" y="1606656"/>
            <a:ext cx="8675370" cy="3589854"/>
          </a:xfrm>
          <a:prstGeom prst="rect">
            <a:avLst/>
          </a:prstGeom>
          <a:noFill/>
          <a:ln>
            <a:noFill/>
          </a:ln>
        </p:spPr>
        <p:txBody>
          <a:bodyPr anchorCtr="0" anchor="t" bIns="45700" lIns="91425" spcFirstLastPara="1" rIns="91425" wrap="square" tIns="45700">
            <a:noAutofit/>
          </a:bodyPr>
          <a:lstStyle/>
          <a:p>
            <a:pPr indent="-282893" lvl="0" marL="377190" rtl="0" algn="l">
              <a:lnSpc>
                <a:spcPct val="90000"/>
              </a:lnSpc>
              <a:spcBef>
                <a:spcPts val="825"/>
              </a:spcBef>
              <a:spcAft>
                <a:spcPts val="0"/>
              </a:spcAft>
              <a:buClr>
                <a:schemeClr val="dk1"/>
              </a:buClr>
              <a:buSzPts val="1800"/>
              <a:buChar char="​"/>
            </a:pPr>
            <a:r>
              <a:rPr lang="en-US" sz="2400"/>
              <a:t>Hosting (Cloud versus On-premise)</a:t>
            </a:r>
            <a:endParaRPr sz="2400"/>
          </a:p>
          <a:p>
            <a:pPr indent="-168593" lvl="0" marL="377190" rtl="0" algn="l">
              <a:lnSpc>
                <a:spcPct val="90000"/>
              </a:lnSpc>
              <a:spcBef>
                <a:spcPts val="825"/>
              </a:spcBef>
              <a:spcAft>
                <a:spcPts val="0"/>
              </a:spcAft>
              <a:buClr>
                <a:schemeClr val="dk1"/>
              </a:buClr>
              <a:buSzPts val="1800"/>
              <a:buNone/>
            </a:pPr>
            <a:r>
              <a:t/>
            </a:r>
            <a:endParaRPr sz="2400"/>
          </a:p>
          <a:p>
            <a:pPr indent="-282893" lvl="1" marL="754380" rtl="0" algn="l">
              <a:lnSpc>
                <a:spcPct val="90000"/>
              </a:lnSpc>
              <a:spcBef>
                <a:spcPts val="990"/>
              </a:spcBef>
              <a:spcAft>
                <a:spcPts val="0"/>
              </a:spcAft>
              <a:buClr>
                <a:srgbClr val="768692"/>
              </a:buClr>
              <a:buSzPts val="1800"/>
              <a:buFont typeface="Noto Sans Symbols"/>
              <a:buChar char="✔"/>
            </a:pPr>
            <a:r>
              <a:rPr lang="en-US" sz="2400"/>
              <a:t>Cloud preferred</a:t>
            </a:r>
            <a:endParaRPr sz="2400"/>
          </a:p>
          <a:p>
            <a:pPr indent="-282893" lvl="1" marL="754380" rtl="0" algn="l">
              <a:lnSpc>
                <a:spcPct val="90000"/>
              </a:lnSpc>
              <a:spcBef>
                <a:spcPts val="990"/>
              </a:spcBef>
              <a:spcAft>
                <a:spcPts val="0"/>
              </a:spcAft>
              <a:buClr>
                <a:srgbClr val="768692"/>
              </a:buClr>
              <a:buSzPts val="1800"/>
              <a:buFont typeface="Noto Sans Symbols"/>
              <a:buChar char="✔"/>
            </a:pPr>
            <a:r>
              <a:rPr lang="en-US" sz="2400"/>
              <a:t>Server management load reduced</a:t>
            </a:r>
            <a:endParaRPr sz="2400"/>
          </a:p>
          <a:p>
            <a:pPr indent="-282893" lvl="1" marL="754380" rtl="0" algn="l">
              <a:lnSpc>
                <a:spcPct val="90000"/>
              </a:lnSpc>
              <a:spcBef>
                <a:spcPts val="990"/>
              </a:spcBef>
              <a:spcAft>
                <a:spcPts val="0"/>
              </a:spcAft>
              <a:buClr>
                <a:srgbClr val="768692"/>
              </a:buClr>
              <a:buSzPts val="1800"/>
              <a:buFont typeface="Noto Sans Symbols"/>
              <a:buChar char="✔"/>
            </a:pPr>
            <a:r>
              <a:rPr lang="en-US" sz="2400"/>
              <a:t>Countries have privacy and data sharing laws</a:t>
            </a:r>
            <a:endParaRPr sz="2400"/>
          </a:p>
          <a:p>
            <a:pPr indent="-168593" lvl="0" marL="377190" rtl="0" algn="l">
              <a:lnSpc>
                <a:spcPct val="90000"/>
              </a:lnSpc>
              <a:spcBef>
                <a:spcPts val="825"/>
              </a:spcBef>
              <a:spcAft>
                <a:spcPts val="0"/>
              </a:spcAft>
              <a:buClr>
                <a:schemeClr val="dk1"/>
              </a:buClr>
              <a:buSzPts val="1800"/>
              <a:buNone/>
            </a:pPr>
            <a:r>
              <a:t/>
            </a:r>
            <a:endParaRPr sz="2400"/>
          </a:p>
          <a:p>
            <a:pPr indent="-282893" lvl="0" marL="377190" rtl="0" algn="l">
              <a:lnSpc>
                <a:spcPct val="90000"/>
              </a:lnSpc>
              <a:spcBef>
                <a:spcPts val="825"/>
              </a:spcBef>
              <a:spcAft>
                <a:spcPts val="0"/>
              </a:spcAft>
              <a:buClr>
                <a:schemeClr val="dk1"/>
              </a:buClr>
              <a:buSzPts val="1800"/>
              <a:buChar char="​"/>
            </a:pPr>
            <a:r>
              <a:rPr lang="en-US" sz="2400"/>
              <a:t>On-premise </a:t>
            </a:r>
            <a:endParaRPr sz="2400"/>
          </a:p>
          <a:p>
            <a:pPr indent="-168593" lvl="0" marL="377190" rtl="0" algn="l">
              <a:lnSpc>
                <a:spcPct val="90000"/>
              </a:lnSpc>
              <a:spcBef>
                <a:spcPts val="825"/>
              </a:spcBef>
              <a:spcAft>
                <a:spcPts val="0"/>
              </a:spcAft>
              <a:buClr>
                <a:schemeClr val="dk1"/>
              </a:buClr>
              <a:buSzPts val="1800"/>
              <a:buNone/>
            </a:pPr>
            <a:r>
              <a:t/>
            </a:r>
            <a:endParaRPr sz="1979"/>
          </a:p>
          <a:p>
            <a:pPr indent="-282893" lvl="1" marL="754380" rtl="0" algn="l">
              <a:lnSpc>
                <a:spcPct val="90000"/>
              </a:lnSpc>
              <a:spcBef>
                <a:spcPts val="990"/>
              </a:spcBef>
              <a:spcAft>
                <a:spcPts val="0"/>
              </a:spcAft>
              <a:buClr>
                <a:srgbClr val="768692"/>
              </a:buClr>
              <a:buSzPts val="1800"/>
              <a:buFont typeface="Noto Sans Symbols"/>
              <a:buChar char="✔"/>
            </a:pPr>
            <a:r>
              <a:rPr lang="en-US" sz="2400"/>
              <a:t>Lack of capacity to manage data centers</a:t>
            </a:r>
            <a:endParaRPr sz="2400"/>
          </a:p>
          <a:p>
            <a:pPr indent="-282893" lvl="1" marL="754380" rtl="0" algn="l">
              <a:lnSpc>
                <a:spcPct val="90000"/>
              </a:lnSpc>
              <a:spcBef>
                <a:spcPts val="990"/>
              </a:spcBef>
              <a:spcAft>
                <a:spcPts val="0"/>
              </a:spcAft>
              <a:buClr>
                <a:srgbClr val="768692"/>
              </a:buClr>
              <a:buSzPts val="1800"/>
              <a:buFont typeface="Noto Sans Symbols"/>
              <a:buChar char="✔"/>
            </a:pPr>
            <a:r>
              <a:rPr lang="en-US" sz="2400"/>
              <a:t>Backup and recovery routines/Disaster Recovery Sites</a:t>
            </a:r>
            <a:endParaRPr sz="2400"/>
          </a:p>
          <a:p>
            <a:pPr indent="-282893" lvl="1" marL="754380" rtl="0" algn="l">
              <a:lnSpc>
                <a:spcPct val="90000"/>
              </a:lnSpc>
              <a:spcBef>
                <a:spcPts val="990"/>
              </a:spcBef>
              <a:spcAft>
                <a:spcPts val="0"/>
              </a:spcAft>
              <a:buClr>
                <a:srgbClr val="768692"/>
              </a:buClr>
              <a:buSzPts val="1800"/>
              <a:buFont typeface="Noto Sans Symbols"/>
              <a:buChar char="✔"/>
            </a:pPr>
            <a:r>
              <a:rPr lang="en-US" sz="2400"/>
              <a:t>Cost for acquire and maintain the data centers in country</a:t>
            </a:r>
            <a:endParaRPr sz="24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9" name="Shape 379"/>
        <p:cNvGrpSpPr/>
        <p:nvPr/>
      </p:nvGrpSpPr>
      <p:grpSpPr>
        <a:xfrm>
          <a:off x="0" y="0"/>
          <a:ext cx="0" cy="0"/>
          <a:chOff x="0" y="0"/>
          <a:chExt cx="0" cy="0"/>
        </a:xfrm>
      </p:grpSpPr>
      <p:sp>
        <p:nvSpPr>
          <p:cNvPr id="380" name="Google Shape;380;p52"/>
          <p:cNvSpPr txBox="1"/>
          <p:nvPr>
            <p:ph type="title"/>
          </p:nvPr>
        </p:nvSpPr>
        <p:spPr>
          <a:xfrm>
            <a:off x="502920" y="311256"/>
            <a:ext cx="9052560" cy="1295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800"/>
              <a:buFont typeface="Calibri"/>
              <a:buNone/>
            </a:pPr>
            <a:r>
              <a:rPr lang="en-US" sz="4400"/>
              <a:t>Lessons learned – Customization of tools</a:t>
            </a:r>
            <a:endParaRPr sz="4400"/>
          </a:p>
        </p:txBody>
      </p:sp>
      <p:sp>
        <p:nvSpPr>
          <p:cNvPr id="381" name="Google Shape;381;p52"/>
          <p:cNvSpPr txBox="1"/>
          <p:nvPr>
            <p:ph idx="1" type="body"/>
          </p:nvPr>
        </p:nvSpPr>
        <p:spPr>
          <a:xfrm>
            <a:off x="691525" y="2375902"/>
            <a:ext cx="8863800" cy="4346100"/>
          </a:xfrm>
          <a:prstGeom prst="rect">
            <a:avLst/>
          </a:prstGeom>
          <a:noFill/>
          <a:ln>
            <a:noFill/>
          </a:ln>
        </p:spPr>
        <p:txBody>
          <a:bodyPr anchorCtr="0" anchor="t" bIns="45700" lIns="91425" spcFirstLastPara="1" rIns="91425" wrap="square" tIns="45700">
            <a:noAutofit/>
          </a:bodyPr>
          <a:lstStyle/>
          <a:p>
            <a:pPr indent="-282893" lvl="0" marL="377190" rtl="0" algn="l">
              <a:lnSpc>
                <a:spcPct val="90000"/>
              </a:lnSpc>
              <a:spcBef>
                <a:spcPts val="825"/>
              </a:spcBef>
              <a:spcAft>
                <a:spcPts val="0"/>
              </a:spcAft>
              <a:buClr>
                <a:schemeClr val="dk1"/>
              </a:buClr>
              <a:buSzPts val="1800"/>
              <a:buChar char="​"/>
            </a:pPr>
            <a:r>
              <a:rPr lang="en-US" sz="2400"/>
              <a:t>Tools or forms not harmonized </a:t>
            </a:r>
            <a:endParaRPr sz="2400"/>
          </a:p>
          <a:p>
            <a:pPr indent="-282893" lvl="1" marL="754380" rtl="0" algn="l">
              <a:lnSpc>
                <a:spcPct val="90000"/>
              </a:lnSpc>
              <a:spcBef>
                <a:spcPts val="990"/>
              </a:spcBef>
              <a:spcAft>
                <a:spcPts val="0"/>
              </a:spcAft>
              <a:buClr>
                <a:srgbClr val="768692"/>
              </a:buClr>
              <a:buSzPts val="1800"/>
              <a:buFont typeface="Noto Sans Symbols"/>
              <a:buChar char="✔"/>
            </a:pPr>
            <a:r>
              <a:rPr lang="en-US" sz="2400"/>
              <a:t>Multi data collection forms for specific programs or IP </a:t>
            </a:r>
            <a:endParaRPr sz="2400"/>
          </a:p>
          <a:p>
            <a:pPr indent="-282893" lvl="1" marL="754380" rtl="0" algn="l">
              <a:lnSpc>
                <a:spcPct val="90000"/>
              </a:lnSpc>
              <a:spcBef>
                <a:spcPts val="990"/>
              </a:spcBef>
              <a:spcAft>
                <a:spcPts val="0"/>
              </a:spcAft>
              <a:buClr>
                <a:srgbClr val="768692"/>
              </a:buClr>
              <a:buSzPts val="1800"/>
              <a:buFont typeface="Noto Sans Symbols"/>
              <a:buChar char="✔"/>
            </a:pPr>
            <a:r>
              <a:rPr lang="en-US" sz="2400"/>
              <a:t>Common elements, disaggregations, etc not standardized</a:t>
            </a:r>
            <a:endParaRPr sz="2400"/>
          </a:p>
          <a:p>
            <a:pPr indent="-282893" lvl="0" marL="377190" rtl="0" algn="l">
              <a:lnSpc>
                <a:spcPct val="90000"/>
              </a:lnSpc>
              <a:spcBef>
                <a:spcPts val="825"/>
              </a:spcBef>
              <a:spcAft>
                <a:spcPts val="0"/>
              </a:spcAft>
              <a:buClr>
                <a:schemeClr val="dk1"/>
              </a:buClr>
              <a:buSzPts val="1800"/>
              <a:buChar char="​"/>
            </a:pPr>
            <a:r>
              <a:rPr lang="en-US" sz="2400"/>
              <a:t>Activity or funding based tool designs</a:t>
            </a:r>
            <a:endParaRPr sz="2400"/>
          </a:p>
          <a:p>
            <a:pPr indent="-282893" lvl="0" marL="377190" rtl="0" algn="l">
              <a:lnSpc>
                <a:spcPct val="90000"/>
              </a:lnSpc>
              <a:spcBef>
                <a:spcPts val="825"/>
              </a:spcBef>
              <a:spcAft>
                <a:spcPts val="0"/>
              </a:spcAft>
              <a:buClr>
                <a:schemeClr val="dk1"/>
              </a:buClr>
              <a:buSzPts val="1800"/>
              <a:buChar char="​"/>
            </a:pPr>
            <a:r>
              <a:rPr lang="en-US" sz="2400"/>
              <a:t>Addendums to tools not allowed in HMIS guidelines</a:t>
            </a:r>
            <a:endParaRPr sz="2400"/>
          </a:p>
          <a:p>
            <a:pPr indent="-282893" lvl="0" marL="377190" rtl="0" algn="l">
              <a:lnSpc>
                <a:spcPct val="90000"/>
              </a:lnSpc>
              <a:spcBef>
                <a:spcPts val="825"/>
              </a:spcBef>
              <a:spcAft>
                <a:spcPts val="0"/>
              </a:spcAft>
              <a:buClr>
                <a:schemeClr val="dk1"/>
              </a:buClr>
              <a:buSzPts val="1800"/>
              <a:buChar char="​"/>
            </a:pPr>
            <a:r>
              <a:rPr lang="en-US" sz="2400"/>
              <a:t>Disaggregations changes</a:t>
            </a:r>
            <a:endParaRPr sz="2400"/>
          </a:p>
          <a:p>
            <a:pPr indent="-282893" lvl="1" marL="754380" rtl="0" algn="l">
              <a:lnSpc>
                <a:spcPct val="90000"/>
              </a:lnSpc>
              <a:spcBef>
                <a:spcPts val="990"/>
              </a:spcBef>
              <a:spcAft>
                <a:spcPts val="0"/>
              </a:spcAft>
              <a:buClr>
                <a:srgbClr val="768692"/>
              </a:buClr>
              <a:buSzPts val="1800"/>
              <a:buFont typeface="Noto Sans Symbols"/>
              <a:buChar char="✔"/>
            </a:pPr>
            <a:r>
              <a:rPr lang="en-US" sz="2400"/>
              <a:t>Upgrading DHIS2 data collection forms becomes complicated</a:t>
            </a:r>
            <a:endParaRPr sz="2400"/>
          </a:p>
          <a:p>
            <a:pPr indent="-282893" lvl="1" marL="754380" rtl="0" algn="l">
              <a:lnSpc>
                <a:spcPct val="90000"/>
              </a:lnSpc>
              <a:spcBef>
                <a:spcPts val="990"/>
              </a:spcBef>
              <a:spcAft>
                <a:spcPts val="0"/>
              </a:spcAft>
              <a:buClr>
                <a:srgbClr val="768692"/>
              </a:buClr>
              <a:buSzPts val="1800"/>
              <a:buFont typeface="Noto Sans Symbols"/>
              <a:buChar char="✔"/>
            </a:pPr>
            <a:r>
              <a:rPr lang="en-US" sz="2400"/>
              <a:t>PEPFAR disaggregations not aligned to MOH (PEPFAR changes every year, MOH every 5 years)</a:t>
            </a:r>
            <a:endParaRPr sz="2400"/>
          </a:p>
          <a:p>
            <a:pPr indent="0" lvl="1" marL="377190" rtl="0" algn="l">
              <a:lnSpc>
                <a:spcPct val="90000"/>
              </a:lnSpc>
              <a:spcBef>
                <a:spcPts val="990"/>
              </a:spcBef>
              <a:spcAft>
                <a:spcPts val="0"/>
              </a:spcAft>
              <a:buClr>
                <a:srgbClr val="768692"/>
              </a:buClr>
              <a:buSzPts val="1800"/>
              <a:buNone/>
            </a:pPr>
            <a:r>
              <a:t/>
            </a:r>
            <a:endParaRPr sz="2640"/>
          </a:p>
          <a:p>
            <a:pPr indent="0" lvl="1" marL="377190" rtl="0" algn="l">
              <a:lnSpc>
                <a:spcPct val="90000"/>
              </a:lnSpc>
              <a:spcBef>
                <a:spcPts val="990"/>
              </a:spcBef>
              <a:spcAft>
                <a:spcPts val="0"/>
              </a:spcAft>
              <a:buClr>
                <a:srgbClr val="768692"/>
              </a:buClr>
              <a:buSzPts val="1800"/>
              <a:buNone/>
            </a:pPr>
            <a:r>
              <a:t/>
            </a:r>
            <a:endParaRPr sz="2640"/>
          </a:p>
          <a:p>
            <a:pPr indent="-168593" lvl="0" marL="377190" rtl="0" algn="l">
              <a:lnSpc>
                <a:spcPct val="90000"/>
              </a:lnSpc>
              <a:spcBef>
                <a:spcPts val="825"/>
              </a:spcBef>
              <a:spcAft>
                <a:spcPts val="0"/>
              </a:spcAft>
              <a:buClr>
                <a:schemeClr val="dk1"/>
              </a:buClr>
              <a:buSzPts val="1800"/>
              <a:buNone/>
            </a:pPr>
            <a:r>
              <a:t/>
            </a:r>
            <a:endParaRPr sz="1979"/>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5" name="Shape 385"/>
        <p:cNvGrpSpPr/>
        <p:nvPr/>
      </p:nvGrpSpPr>
      <p:grpSpPr>
        <a:xfrm>
          <a:off x="0" y="0"/>
          <a:ext cx="0" cy="0"/>
          <a:chOff x="0" y="0"/>
          <a:chExt cx="0" cy="0"/>
        </a:xfrm>
      </p:grpSpPr>
      <p:sp>
        <p:nvSpPr>
          <p:cNvPr id="386" name="Google Shape;386;p53"/>
          <p:cNvSpPr txBox="1"/>
          <p:nvPr>
            <p:ph type="title"/>
          </p:nvPr>
        </p:nvSpPr>
        <p:spPr>
          <a:xfrm>
            <a:off x="502920" y="311256"/>
            <a:ext cx="9052560" cy="1295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800"/>
              <a:buFont typeface="Calibri"/>
              <a:buNone/>
            </a:pPr>
            <a:r>
              <a:rPr lang="en-US" sz="4400"/>
              <a:t>Lessons learned – Implementation and Rollout</a:t>
            </a:r>
            <a:endParaRPr sz="4400"/>
          </a:p>
        </p:txBody>
      </p:sp>
      <p:sp>
        <p:nvSpPr>
          <p:cNvPr id="387" name="Google Shape;387;p53"/>
          <p:cNvSpPr txBox="1"/>
          <p:nvPr>
            <p:ph idx="1" type="body"/>
          </p:nvPr>
        </p:nvSpPr>
        <p:spPr>
          <a:xfrm>
            <a:off x="691515" y="2215873"/>
            <a:ext cx="8675370" cy="4038243"/>
          </a:xfrm>
          <a:prstGeom prst="rect">
            <a:avLst/>
          </a:prstGeom>
          <a:noFill/>
          <a:ln>
            <a:noFill/>
          </a:ln>
        </p:spPr>
        <p:txBody>
          <a:bodyPr anchorCtr="0" anchor="t" bIns="45700" lIns="91425" spcFirstLastPara="1" rIns="91425" wrap="square" tIns="45700">
            <a:noAutofit/>
          </a:bodyPr>
          <a:lstStyle/>
          <a:p>
            <a:pPr indent="-282893" lvl="0" marL="377190" rtl="0" algn="l">
              <a:lnSpc>
                <a:spcPct val="90000"/>
              </a:lnSpc>
              <a:spcBef>
                <a:spcPts val="825"/>
              </a:spcBef>
              <a:spcAft>
                <a:spcPts val="0"/>
              </a:spcAft>
              <a:buClr>
                <a:schemeClr val="dk1"/>
              </a:buClr>
              <a:buSzPts val="1800"/>
              <a:buChar char="​"/>
            </a:pPr>
            <a:r>
              <a:rPr lang="en-US" sz="2400"/>
              <a:t>Separate training, development and production instances</a:t>
            </a:r>
            <a:endParaRPr sz="2400"/>
          </a:p>
          <a:p>
            <a:pPr indent="-282893" lvl="0" marL="377190" rtl="0" algn="l">
              <a:lnSpc>
                <a:spcPct val="90000"/>
              </a:lnSpc>
              <a:spcBef>
                <a:spcPts val="825"/>
              </a:spcBef>
              <a:spcAft>
                <a:spcPts val="0"/>
              </a:spcAft>
              <a:buClr>
                <a:schemeClr val="dk1"/>
              </a:buClr>
              <a:buSzPts val="1800"/>
              <a:buChar char="​"/>
            </a:pPr>
            <a:r>
              <a:rPr lang="en-US" sz="2400"/>
              <a:t>Develop a rollout plan</a:t>
            </a:r>
            <a:endParaRPr sz="2400"/>
          </a:p>
          <a:p>
            <a:pPr indent="-282893" lvl="0" marL="377190" rtl="0" algn="l">
              <a:lnSpc>
                <a:spcPct val="90000"/>
              </a:lnSpc>
              <a:spcBef>
                <a:spcPts val="825"/>
              </a:spcBef>
              <a:spcAft>
                <a:spcPts val="0"/>
              </a:spcAft>
              <a:buClr>
                <a:schemeClr val="dk1"/>
              </a:buClr>
              <a:buSzPts val="1800"/>
              <a:buChar char="​"/>
            </a:pPr>
            <a:r>
              <a:rPr lang="en-US" sz="2400"/>
              <a:t>Phased approach</a:t>
            </a:r>
            <a:endParaRPr sz="2400"/>
          </a:p>
          <a:p>
            <a:pPr indent="-282893" lvl="1" marL="754380" rtl="0" algn="l">
              <a:lnSpc>
                <a:spcPct val="90000"/>
              </a:lnSpc>
              <a:spcBef>
                <a:spcPts val="990"/>
              </a:spcBef>
              <a:spcAft>
                <a:spcPts val="0"/>
              </a:spcAft>
              <a:buClr>
                <a:srgbClr val="768692"/>
              </a:buClr>
              <a:buSzPts val="1800"/>
              <a:buFont typeface="Noto Sans Symbols"/>
              <a:buChar char="✔"/>
            </a:pPr>
            <a:r>
              <a:rPr lang="en-US" sz="2400"/>
              <a:t>Start with districts where connectivity is available</a:t>
            </a:r>
            <a:endParaRPr sz="2400"/>
          </a:p>
          <a:p>
            <a:pPr indent="-282893" lvl="0" marL="377190" rtl="0" algn="l">
              <a:lnSpc>
                <a:spcPct val="90000"/>
              </a:lnSpc>
              <a:spcBef>
                <a:spcPts val="825"/>
              </a:spcBef>
              <a:spcAft>
                <a:spcPts val="0"/>
              </a:spcAft>
              <a:buClr>
                <a:schemeClr val="dk1"/>
              </a:buClr>
              <a:buSzPts val="1800"/>
              <a:buChar char="​"/>
            </a:pPr>
            <a:r>
              <a:rPr lang="en-US" sz="2400"/>
              <a:t>Emphasize use of online data entry</a:t>
            </a:r>
            <a:endParaRPr sz="2400"/>
          </a:p>
          <a:p>
            <a:pPr indent="-282893" lvl="0" marL="377190" rtl="0" algn="l">
              <a:lnSpc>
                <a:spcPct val="90000"/>
              </a:lnSpc>
              <a:spcBef>
                <a:spcPts val="825"/>
              </a:spcBef>
              <a:spcAft>
                <a:spcPts val="0"/>
              </a:spcAft>
              <a:buClr>
                <a:schemeClr val="dk1"/>
              </a:buClr>
              <a:buSzPts val="1800"/>
              <a:buChar char="​"/>
            </a:pPr>
            <a:r>
              <a:rPr lang="en-US" sz="2400"/>
              <a:t>Use DHIS2 Android App only for targeted cases (Limited connectivity, hard to reach, etc)</a:t>
            </a:r>
            <a:endParaRPr sz="2400"/>
          </a:p>
          <a:p>
            <a:pPr indent="-282893" lvl="0" marL="377190" rtl="0" algn="l">
              <a:lnSpc>
                <a:spcPct val="90000"/>
              </a:lnSpc>
              <a:spcBef>
                <a:spcPts val="825"/>
              </a:spcBef>
              <a:spcAft>
                <a:spcPts val="0"/>
              </a:spcAft>
              <a:buClr>
                <a:schemeClr val="dk1"/>
              </a:buClr>
              <a:buSzPts val="1800"/>
              <a:buChar char="​"/>
            </a:pPr>
            <a:r>
              <a:rPr lang="en-US" sz="2400"/>
              <a:t>Avoid standalone DHIS2 Instances</a:t>
            </a:r>
            <a:endParaRPr sz="2400"/>
          </a:p>
          <a:p>
            <a:pPr indent="-282893" lvl="1" marL="754380" rtl="0" algn="l">
              <a:lnSpc>
                <a:spcPct val="90000"/>
              </a:lnSpc>
              <a:spcBef>
                <a:spcPts val="990"/>
              </a:spcBef>
              <a:spcAft>
                <a:spcPts val="0"/>
              </a:spcAft>
              <a:buClr>
                <a:srgbClr val="768692"/>
              </a:buClr>
              <a:buSzPts val="1800"/>
              <a:buFont typeface="Noto Sans Symbols"/>
              <a:buChar char="✔"/>
            </a:pPr>
            <a:r>
              <a:rPr lang="en-US" sz="2400"/>
              <a:t>Data migration/sharing gets messy</a:t>
            </a:r>
            <a:endParaRPr sz="2400"/>
          </a:p>
          <a:p>
            <a:pPr indent="-282893" lvl="1" marL="754380" rtl="0" algn="l">
              <a:lnSpc>
                <a:spcPct val="90000"/>
              </a:lnSpc>
              <a:spcBef>
                <a:spcPts val="990"/>
              </a:spcBef>
              <a:spcAft>
                <a:spcPts val="0"/>
              </a:spcAft>
              <a:buClr>
                <a:srgbClr val="768692"/>
              </a:buClr>
              <a:buSzPts val="1800"/>
              <a:buFont typeface="Noto Sans Symbols"/>
              <a:buChar char="✔"/>
            </a:pPr>
            <a:r>
              <a:rPr lang="en-US" sz="2400"/>
              <a:t>Data quality and data cleaning</a:t>
            </a:r>
            <a:endParaRPr sz="2400"/>
          </a:p>
          <a:p>
            <a:pPr indent="0" lvl="1" marL="377190" rtl="0" algn="l">
              <a:lnSpc>
                <a:spcPct val="90000"/>
              </a:lnSpc>
              <a:spcBef>
                <a:spcPts val="990"/>
              </a:spcBef>
              <a:spcAft>
                <a:spcPts val="0"/>
              </a:spcAft>
              <a:buClr>
                <a:srgbClr val="768692"/>
              </a:buClr>
              <a:buSzPts val="1800"/>
              <a:buNone/>
            </a:pPr>
            <a:r>
              <a:t/>
            </a:r>
            <a:endParaRPr sz="2640"/>
          </a:p>
          <a:p>
            <a:pPr indent="-168593" lvl="0" marL="377190" rtl="0" algn="l">
              <a:lnSpc>
                <a:spcPct val="90000"/>
              </a:lnSpc>
              <a:spcBef>
                <a:spcPts val="825"/>
              </a:spcBef>
              <a:spcAft>
                <a:spcPts val="0"/>
              </a:spcAft>
              <a:buClr>
                <a:schemeClr val="dk1"/>
              </a:buClr>
              <a:buSzPts val="1800"/>
              <a:buNone/>
            </a:pPr>
            <a:r>
              <a:t/>
            </a:r>
            <a:endParaRPr sz="1979"/>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1" name="Shape 391"/>
        <p:cNvGrpSpPr/>
        <p:nvPr/>
      </p:nvGrpSpPr>
      <p:grpSpPr>
        <a:xfrm>
          <a:off x="0" y="0"/>
          <a:ext cx="0" cy="0"/>
          <a:chOff x="0" y="0"/>
          <a:chExt cx="0" cy="0"/>
        </a:xfrm>
      </p:grpSpPr>
      <p:sp>
        <p:nvSpPr>
          <p:cNvPr id="392" name="Google Shape;392;p54"/>
          <p:cNvSpPr txBox="1"/>
          <p:nvPr>
            <p:ph type="title"/>
          </p:nvPr>
        </p:nvSpPr>
        <p:spPr>
          <a:xfrm>
            <a:off x="502920" y="311256"/>
            <a:ext cx="9052560" cy="1295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800"/>
              <a:buFont typeface="Calibri"/>
              <a:buNone/>
            </a:pPr>
            <a:r>
              <a:rPr lang="en-US" sz="4400"/>
              <a:t>Lessons learned – Training and capacity building</a:t>
            </a:r>
            <a:endParaRPr sz="4400"/>
          </a:p>
        </p:txBody>
      </p:sp>
      <p:sp>
        <p:nvSpPr>
          <p:cNvPr id="393" name="Google Shape;393;p54"/>
          <p:cNvSpPr txBox="1"/>
          <p:nvPr>
            <p:ph idx="1" type="body"/>
          </p:nvPr>
        </p:nvSpPr>
        <p:spPr>
          <a:xfrm>
            <a:off x="691515" y="2452093"/>
            <a:ext cx="8675370" cy="3589854"/>
          </a:xfrm>
          <a:prstGeom prst="rect">
            <a:avLst/>
          </a:prstGeom>
          <a:noFill/>
          <a:ln>
            <a:noFill/>
          </a:ln>
        </p:spPr>
        <p:txBody>
          <a:bodyPr anchorCtr="0" anchor="t" bIns="45700" lIns="91425" spcFirstLastPara="1" rIns="91425" wrap="square" tIns="45700">
            <a:noAutofit/>
          </a:bodyPr>
          <a:lstStyle/>
          <a:p>
            <a:pPr indent="-282893" lvl="0" marL="377190" rtl="0" algn="l">
              <a:lnSpc>
                <a:spcPct val="90000"/>
              </a:lnSpc>
              <a:spcBef>
                <a:spcPts val="825"/>
              </a:spcBef>
              <a:spcAft>
                <a:spcPts val="0"/>
              </a:spcAft>
              <a:buClr>
                <a:schemeClr val="dk1"/>
              </a:buClr>
              <a:buSzPts val="1800"/>
              <a:buChar char="​"/>
            </a:pPr>
            <a:r>
              <a:rPr lang="en-US" sz="2400"/>
              <a:t>Limited capacity to train users exist within countries</a:t>
            </a:r>
            <a:endParaRPr sz="2400"/>
          </a:p>
          <a:p>
            <a:pPr indent="-282893" lvl="0" marL="377190" rtl="0" algn="l">
              <a:lnSpc>
                <a:spcPct val="90000"/>
              </a:lnSpc>
              <a:spcBef>
                <a:spcPts val="825"/>
              </a:spcBef>
              <a:spcAft>
                <a:spcPts val="0"/>
              </a:spcAft>
              <a:buClr>
                <a:schemeClr val="dk1"/>
              </a:buClr>
              <a:buSzPts val="1800"/>
              <a:buChar char="​"/>
            </a:pPr>
            <a:r>
              <a:rPr lang="en-US" sz="2400"/>
              <a:t>HISP communities assist but are business entities</a:t>
            </a:r>
            <a:endParaRPr sz="2400"/>
          </a:p>
          <a:p>
            <a:pPr indent="-282893" lvl="0" marL="377190" rtl="0" algn="l">
              <a:lnSpc>
                <a:spcPct val="90000"/>
              </a:lnSpc>
              <a:spcBef>
                <a:spcPts val="825"/>
              </a:spcBef>
              <a:spcAft>
                <a:spcPts val="0"/>
              </a:spcAft>
              <a:buClr>
                <a:schemeClr val="dk1"/>
              </a:buClr>
              <a:buSzPts val="1800"/>
              <a:buChar char="​"/>
            </a:pPr>
            <a:r>
              <a:rPr lang="en-US" sz="2400"/>
              <a:t>Implementing Partners support ad hoc trainings (attributed to availability of funds)</a:t>
            </a:r>
            <a:endParaRPr sz="2400"/>
          </a:p>
          <a:p>
            <a:pPr indent="-282893" lvl="0" marL="377190" rtl="0" algn="l">
              <a:lnSpc>
                <a:spcPct val="90000"/>
              </a:lnSpc>
              <a:spcBef>
                <a:spcPts val="825"/>
              </a:spcBef>
              <a:spcAft>
                <a:spcPts val="0"/>
              </a:spcAft>
              <a:buClr>
                <a:schemeClr val="dk1"/>
              </a:buClr>
              <a:buSzPts val="1800"/>
              <a:buChar char="​"/>
            </a:pPr>
            <a:r>
              <a:rPr lang="en-US" sz="2400"/>
              <a:t>Targeted modular trainings most effective (Data entry, Analysis, GIS, etc)</a:t>
            </a:r>
            <a:endParaRPr sz="2400"/>
          </a:p>
          <a:p>
            <a:pPr indent="-282893" lvl="0" marL="377190" rtl="0" algn="l">
              <a:lnSpc>
                <a:spcPct val="90000"/>
              </a:lnSpc>
              <a:spcBef>
                <a:spcPts val="825"/>
              </a:spcBef>
              <a:spcAft>
                <a:spcPts val="0"/>
              </a:spcAft>
              <a:buClr>
                <a:schemeClr val="dk1"/>
              </a:buClr>
              <a:buSzPts val="1800"/>
              <a:buChar char="​"/>
            </a:pPr>
            <a:r>
              <a:rPr lang="en-US" sz="2400"/>
              <a:t>Lack of coordination (MOH-TWG should coordinate)</a:t>
            </a:r>
            <a:endParaRPr sz="2400"/>
          </a:p>
          <a:p>
            <a:pPr indent="-168593" lvl="0" marL="377190" rtl="0" algn="l">
              <a:lnSpc>
                <a:spcPct val="90000"/>
              </a:lnSpc>
              <a:spcBef>
                <a:spcPts val="825"/>
              </a:spcBef>
              <a:spcAft>
                <a:spcPts val="0"/>
              </a:spcAft>
              <a:buClr>
                <a:schemeClr val="dk1"/>
              </a:buClr>
              <a:buSzPts val="1800"/>
              <a:buNone/>
            </a:pPr>
            <a:r>
              <a:t/>
            </a:r>
            <a:endParaRPr sz="1979"/>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7" name="Shape 397"/>
        <p:cNvGrpSpPr/>
        <p:nvPr/>
      </p:nvGrpSpPr>
      <p:grpSpPr>
        <a:xfrm>
          <a:off x="0" y="0"/>
          <a:ext cx="0" cy="0"/>
          <a:chOff x="0" y="0"/>
          <a:chExt cx="0" cy="0"/>
        </a:xfrm>
      </p:grpSpPr>
      <p:sp>
        <p:nvSpPr>
          <p:cNvPr id="398" name="Google Shape;398;p55"/>
          <p:cNvSpPr txBox="1"/>
          <p:nvPr>
            <p:ph type="title"/>
          </p:nvPr>
        </p:nvSpPr>
        <p:spPr>
          <a:xfrm>
            <a:off x="502920" y="311256"/>
            <a:ext cx="9555480" cy="1295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800"/>
              <a:buFont typeface="Calibri"/>
              <a:buNone/>
            </a:pPr>
            <a:r>
              <a:rPr lang="en-US" sz="4400"/>
              <a:t>Lessons learned – Governance/Coordination</a:t>
            </a:r>
            <a:endParaRPr sz="4400"/>
          </a:p>
        </p:txBody>
      </p:sp>
      <p:sp>
        <p:nvSpPr>
          <p:cNvPr id="399" name="Google Shape;399;p55"/>
          <p:cNvSpPr txBox="1"/>
          <p:nvPr>
            <p:ph idx="1" type="body"/>
          </p:nvPr>
        </p:nvSpPr>
        <p:spPr>
          <a:xfrm>
            <a:off x="691515" y="2452093"/>
            <a:ext cx="8675370" cy="3589854"/>
          </a:xfrm>
          <a:prstGeom prst="rect">
            <a:avLst/>
          </a:prstGeom>
          <a:noFill/>
          <a:ln>
            <a:noFill/>
          </a:ln>
        </p:spPr>
        <p:txBody>
          <a:bodyPr anchorCtr="0" anchor="t" bIns="45700" lIns="91425" spcFirstLastPara="1" rIns="91425" wrap="square" tIns="45700">
            <a:noAutofit/>
          </a:bodyPr>
          <a:lstStyle/>
          <a:p>
            <a:pPr indent="-282893" lvl="0" marL="377190" rtl="0" algn="l">
              <a:lnSpc>
                <a:spcPct val="90000"/>
              </a:lnSpc>
              <a:spcBef>
                <a:spcPts val="825"/>
              </a:spcBef>
              <a:spcAft>
                <a:spcPts val="0"/>
              </a:spcAft>
              <a:buClr>
                <a:schemeClr val="dk1"/>
              </a:buClr>
              <a:buSzPts val="1800"/>
              <a:buChar char="​"/>
            </a:pPr>
            <a:r>
              <a:rPr lang="en-US" sz="2400"/>
              <a:t>TWGs exist but not well coordinated to guide IPs during DHIS2 implementation activities</a:t>
            </a:r>
            <a:endParaRPr sz="2400"/>
          </a:p>
          <a:p>
            <a:pPr indent="-282893" lvl="0" marL="377190" rtl="0" algn="l">
              <a:lnSpc>
                <a:spcPct val="90000"/>
              </a:lnSpc>
              <a:spcBef>
                <a:spcPts val="825"/>
              </a:spcBef>
              <a:spcAft>
                <a:spcPts val="0"/>
              </a:spcAft>
              <a:buClr>
                <a:schemeClr val="dk1"/>
              </a:buClr>
              <a:buSzPts val="1800"/>
              <a:buChar char="​"/>
            </a:pPr>
            <a:r>
              <a:rPr lang="en-US" sz="2400"/>
              <a:t>Need for work plan dedicated to support HIS (DHIS2)</a:t>
            </a:r>
            <a:endParaRPr sz="2400"/>
          </a:p>
          <a:p>
            <a:pPr indent="-282893" lvl="0" marL="377190" rtl="0" algn="l">
              <a:lnSpc>
                <a:spcPct val="90000"/>
              </a:lnSpc>
              <a:spcBef>
                <a:spcPts val="825"/>
              </a:spcBef>
              <a:spcAft>
                <a:spcPts val="0"/>
              </a:spcAft>
              <a:buClr>
                <a:schemeClr val="dk1"/>
              </a:buClr>
              <a:buSzPts val="1800"/>
              <a:buChar char="​"/>
            </a:pPr>
            <a:r>
              <a:rPr lang="en-US" sz="2400"/>
              <a:t>MOH IT teams not making Technical decisions especially making changes to DHIS2 metadata</a:t>
            </a:r>
            <a:endParaRPr sz="2400"/>
          </a:p>
          <a:p>
            <a:pPr indent="-282893" lvl="0" marL="377190" rtl="0" algn="l">
              <a:lnSpc>
                <a:spcPct val="90000"/>
              </a:lnSpc>
              <a:spcBef>
                <a:spcPts val="825"/>
              </a:spcBef>
              <a:spcAft>
                <a:spcPts val="0"/>
              </a:spcAft>
              <a:buClr>
                <a:schemeClr val="dk1"/>
              </a:buClr>
              <a:buSzPts val="1800"/>
              <a:buChar char="​"/>
            </a:pPr>
            <a:r>
              <a:rPr lang="en-US" sz="2400"/>
              <a:t>Define Data Management and Systems Operations roles</a:t>
            </a:r>
            <a:endParaRPr sz="2400"/>
          </a:p>
          <a:p>
            <a:pPr indent="-282893" lvl="0" marL="377190" rtl="0" algn="l">
              <a:lnSpc>
                <a:spcPct val="90000"/>
              </a:lnSpc>
              <a:spcBef>
                <a:spcPts val="825"/>
              </a:spcBef>
              <a:spcAft>
                <a:spcPts val="0"/>
              </a:spcAft>
              <a:buClr>
                <a:schemeClr val="dk1"/>
              </a:buClr>
              <a:buSzPts val="1800"/>
              <a:buChar char="​"/>
            </a:pPr>
            <a:r>
              <a:rPr lang="en-US" sz="2400"/>
              <a:t>Parallel reporting systems </a:t>
            </a:r>
            <a:r>
              <a:rPr lang="en-US" sz="2400"/>
              <a:t>existence</a:t>
            </a:r>
            <a:r>
              <a:rPr lang="en-US" sz="2400"/>
              <a:t> (even where DHIS2 platform is the sole data repository)</a:t>
            </a:r>
            <a:endParaRPr sz="2400"/>
          </a:p>
          <a:p>
            <a:pPr indent="-168593" lvl="0" marL="377190" rtl="0" algn="l">
              <a:lnSpc>
                <a:spcPct val="90000"/>
              </a:lnSpc>
              <a:spcBef>
                <a:spcPts val="825"/>
              </a:spcBef>
              <a:spcAft>
                <a:spcPts val="0"/>
              </a:spcAft>
              <a:buClr>
                <a:schemeClr val="dk1"/>
              </a:buClr>
              <a:buSzPts val="1800"/>
              <a:buNone/>
            </a:pPr>
            <a:r>
              <a:t/>
            </a:r>
            <a:endParaRPr sz="2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Google Shape;98;p20"/>
          <p:cNvSpPr txBox="1"/>
          <p:nvPr/>
        </p:nvSpPr>
        <p:spPr>
          <a:xfrm>
            <a:off x="828094" y="436795"/>
            <a:ext cx="2558700" cy="805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4400">
                <a:solidFill>
                  <a:srgbClr val="538CD5"/>
                </a:solidFill>
                <a:latin typeface="Calibri"/>
                <a:ea typeface="Calibri"/>
                <a:cs typeface="Calibri"/>
                <a:sym typeface="Calibri"/>
              </a:rPr>
              <a:t>Our Team </a:t>
            </a:r>
            <a:endParaRPr sz="4400">
              <a:solidFill>
                <a:srgbClr val="538CD5"/>
              </a:solidFill>
              <a:latin typeface="Calibri"/>
              <a:ea typeface="Calibri"/>
              <a:cs typeface="Calibri"/>
              <a:sym typeface="Calibri"/>
            </a:endParaRPr>
          </a:p>
        </p:txBody>
      </p:sp>
      <p:grpSp>
        <p:nvGrpSpPr>
          <p:cNvPr id="99" name="Google Shape;99;p20"/>
          <p:cNvGrpSpPr/>
          <p:nvPr/>
        </p:nvGrpSpPr>
        <p:grpSpPr>
          <a:xfrm>
            <a:off x="3091688" y="188925"/>
            <a:ext cx="827932" cy="6553139"/>
            <a:chOff x="380774" y="14575"/>
            <a:chExt cx="785813" cy="6259565"/>
          </a:xfrm>
        </p:grpSpPr>
        <p:pic>
          <p:nvPicPr>
            <p:cNvPr descr="C:\Users\cviccora\Desktop\29334.jpg" id="100" name="Google Shape;100;p20"/>
            <p:cNvPicPr preferRelativeResize="0"/>
            <p:nvPr/>
          </p:nvPicPr>
          <p:blipFill rotWithShape="1">
            <a:blip r:embed="rId3">
              <a:alphaModFix/>
            </a:blip>
            <a:srcRect b="0" l="0" r="0" t="0"/>
            <a:stretch/>
          </p:blipFill>
          <p:spPr>
            <a:xfrm>
              <a:off x="380774" y="14575"/>
              <a:ext cx="784225" cy="766763"/>
            </a:xfrm>
            <a:prstGeom prst="rect">
              <a:avLst/>
            </a:prstGeom>
            <a:noFill/>
            <a:ln>
              <a:noFill/>
            </a:ln>
          </p:spPr>
        </p:pic>
        <p:pic>
          <p:nvPicPr>
            <p:cNvPr descr="C:\Users\cviccora\Desktop\29331.jpg" id="101" name="Google Shape;101;p20"/>
            <p:cNvPicPr preferRelativeResize="0"/>
            <p:nvPr/>
          </p:nvPicPr>
          <p:blipFill rotWithShape="1">
            <a:blip r:embed="rId4">
              <a:alphaModFix/>
            </a:blip>
            <a:srcRect b="0" l="0" r="0" t="0"/>
            <a:stretch/>
          </p:blipFill>
          <p:spPr>
            <a:xfrm>
              <a:off x="380774" y="1431318"/>
              <a:ext cx="785813" cy="766762"/>
            </a:xfrm>
            <a:prstGeom prst="rect">
              <a:avLst/>
            </a:prstGeom>
            <a:noFill/>
            <a:ln>
              <a:noFill/>
            </a:ln>
          </p:spPr>
        </p:pic>
        <p:pic>
          <p:nvPicPr>
            <p:cNvPr descr="C:\Users\cviccora\Desktop\29334.jpg" id="102" name="Google Shape;102;p20"/>
            <p:cNvPicPr preferRelativeResize="0"/>
            <p:nvPr/>
          </p:nvPicPr>
          <p:blipFill rotWithShape="1">
            <a:blip r:embed="rId3">
              <a:alphaModFix/>
            </a:blip>
            <a:srcRect b="0" l="0" r="0" t="0"/>
            <a:stretch/>
          </p:blipFill>
          <p:spPr>
            <a:xfrm>
              <a:off x="380774" y="4134176"/>
              <a:ext cx="784225" cy="766763"/>
            </a:xfrm>
            <a:prstGeom prst="rect">
              <a:avLst/>
            </a:prstGeom>
            <a:noFill/>
            <a:ln>
              <a:noFill/>
            </a:ln>
          </p:spPr>
        </p:pic>
        <p:pic>
          <p:nvPicPr>
            <p:cNvPr descr="C:\Users\cviccora\Desktop\29331.jpg" id="103" name="Google Shape;103;p20"/>
            <p:cNvPicPr preferRelativeResize="0"/>
            <p:nvPr/>
          </p:nvPicPr>
          <p:blipFill rotWithShape="1">
            <a:blip r:embed="rId4">
              <a:alphaModFix/>
            </a:blip>
            <a:srcRect b="0" l="0" r="0" t="0"/>
            <a:stretch/>
          </p:blipFill>
          <p:spPr>
            <a:xfrm>
              <a:off x="380774" y="5507378"/>
              <a:ext cx="785813" cy="766762"/>
            </a:xfrm>
            <a:prstGeom prst="rect">
              <a:avLst/>
            </a:prstGeom>
            <a:noFill/>
            <a:ln>
              <a:noFill/>
            </a:ln>
          </p:spPr>
        </p:pic>
        <p:pic>
          <p:nvPicPr>
            <p:cNvPr descr="C:\Users\cviccora\Desktop\29332.jpg" id="104" name="Google Shape;104;p20"/>
            <p:cNvPicPr preferRelativeResize="0"/>
            <p:nvPr/>
          </p:nvPicPr>
          <p:blipFill rotWithShape="1">
            <a:blip r:embed="rId5">
              <a:alphaModFix/>
            </a:blip>
            <a:srcRect b="0" l="0" r="0" t="0"/>
            <a:stretch/>
          </p:blipFill>
          <p:spPr>
            <a:xfrm>
              <a:off x="380774" y="2760976"/>
              <a:ext cx="785813" cy="766762"/>
            </a:xfrm>
            <a:prstGeom prst="rect">
              <a:avLst/>
            </a:prstGeom>
            <a:noFill/>
            <a:ln>
              <a:noFill/>
            </a:ln>
          </p:spPr>
        </p:pic>
      </p:grpSp>
      <p:grpSp>
        <p:nvGrpSpPr>
          <p:cNvPr id="105" name="Google Shape;105;p20"/>
          <p:cNvGrpSpPr/>
          <p:nvPr/>
        </p:nvGrpSpPr>
        <p:grpSpPr>
          <a:xfrm>
            <a:off x="203243" y="188925"/>
            <a:ext cx="827932" cy="6553139"/>
            <a:chOff x="380774" y="14575"/>
            <a:chExt cx="785813" cy="6259565"/>
          </a:xfrm>
        </p:grpSpPr>
        <p:pic>
          <p:nvPicPr>
            <p:cNvPr descr="C:\Users\cviccora\Desktop\29334.jpg" id="106" name="Google Shape;106;p20"/>
            <p:cNvPicPr preferRelativeResize="0"/>
            <p:nvPr/>
          </p:nvPicPr>
          <p:blipFill rotWithShape="1">
            <a:blip r:embed="rId3">
              <a:alphaModFix/>
            </a:blip>
            <a:srcRect b="0" l="0" r="0" t="0"/>
            <a:stretch/>
          </p:blipFill>
          <p:spPr>
            <a:xfrm>
              <a:off x="380774" y="14575"/>
              <a:ext cx="784225" cy="766763"/>
            </a:xfrm>
            <a:prstGeom prst="rect">
              <a:avLst/>
            </a:prstGeom>
            <a:noFill/>
            <a:ln>
              <a:noFill/>
            </a:ln>
          </p:spPr>
        </p:pic>
        <p:pic>
          <p:nvPicPr>
            <p:cNvPr descr="C:\Users\cviccora\Desktop\29331.jpg" id="107" name="Google Shape;107;p20"/>
            <p:cNvPicPr preferRelativeResize="0"/>
            <p:nvPr/>
          </p:nvPicPr>
          <p:blipFill rotWithShape="1">
            <a:blip r:embed="rId4">
              <a:alphaModFix/>
            </a:blip>
            <a:srcRect b="0" l="0" r="0" t="0"/>
            <a:stretch/>
          </p:blipFill>
          <p:spPr>
            <a:xfrm>
              <a:off x="380774" y="1431318"/>
              <a:ext cx="785813" cy="766762"/>
            </a:xfrm>
            <a:prstGeom prst="rect">
              <a:avLst/>
            </a:prstGeom>
            <a:noFill/>
            <a:ln>
              <a:noFill/>
            </a:ln>
          </p:spPr>
        </p:pic>
        <p:pic>
          <p:nvPicPr>
            <p:cNvPr descr="C:\Users\cviccora\Desktop\29334.jpg" id="108" name="Google Shape;108;p20"/>
            <p:cNvPicPr preferRelativeResize="0"/>
            <p:nvPr/>
          </p:nvPicPr>
          <p:blipFill rotWithShape="1">
            <a:blip r:embed="rId3">
              <a:alphaModFix/>
            </a:blip>
            <a:srcRect b="0" l="0" r="0" t="0"/>
            <a:stretch/>
          </p:blipFill>
          <p:spPr>
            <a:xfrm>
              <a:off x="380774" y="4134176"/>
              <a:ext cx="784225" cy="766763"/>
            </a:xfrm>
            <a:prstGeom prst="rect">
              <a:avLst/>
            </a:prstGeom>
            <a:noFill/>
            <a:ln>
              <a:noFill/>
            </a:ln>
          </p:spPr>
        </p:pic>
        <p:pic>
          <p:nvPicPr>
            <p:cNvPr descr="C:\Users\cviccora\Desktop\29331.jpg" id="109" name="Google Shape;109;p20"/>
            <p:cNvPicPr preferRelativeResize="0"/>
            <p:nvPr/>
          </p:nvPicPr>
          <p:blipFill rotWithShape="1">
            <a:blip r:embed="rId4">
              <a:alphaModFix/>
            </a:blip>
            <a:srcRect b="0" l="0" r="0" t="0"/>
            <a:stretch/>
          </p:blipFill>
          <p:spPr>
            <a:xfrm>
              <a:off x="380774" y="5507378"/>
              <a:ext cx="785813" cy="766762"/>
            </a:xfrm>
            <a:prstGeom prst="rect">
              <a:avLst/>
            </a:prstGeom>
            <a:noFill/>
            <a:ln>
              <a:noFill/>
            </a:ln>
          </p:spPr>
        </p:pic>
        <p:pic>
          <p:nvPicPr>
            <p:cNvPr descr="C:\Users\cviccora\Desktop\29332.jpg" id="110" name="Google Shape;110;p20"/>
            <p:cNvPicPr preferRelativeResize="0"/>
            <p:nvPr/>
          </p:nvPicPr>
          <p:blipFill rotWithShape="1">
            <a:blip r:embed="rId5">
              <a:alphaModFix/>
            </a:blip>
            <a:srcRect b="0" l="0" r="0" t="0"/>
            <a:stretch/>
          </p:blipFill>
          <p:spPr>
            <a:xfrm>
              <a:off x="380774" y="2760976"/>
              <a:ext cx="785813" cy="766762"/>
            </a:xfrm>
            <a:prstGeom prst="rect">
              <a:avLst/>
            </a:prstGeom>
            <a:noFill/>
            <a:ln>
              <a:noFill/>
            </a:ln>
          </p:spPr>
        </p:pic>
      </p:grpSp>
      <p:grpSp>
        <p:nvGrpSpPr>
          <p:cNvPr id="111" name="Google Shape;111;p20"/>
          <p:cNvGrpSpPr/>
          <p:nvPr/>
        </p:nvGrpSpPr>
        <p:grpSpPr>
          <a:xfrm>
            <a:off x="1663418" y="188925"/>
            <a:ext cx="829605" cy="6553139"/>
            <a:chOff x="1882661" y="14575"/>
            <a:chExt cx="787400" cy="6259565"/>
          </a:xfrm>
        </p:grpSpPr>
        <p:pic>
          <p:nvPicPr>
            <p:cNvPr descr="C:\Users\cviccora\Desktop\29335.jpg" id="112" name="Google Shape;112;p20"/>
            <p:cNvPicPr preferRelativeResize="0"/>
            <p:nvPr/>
          </p:nvPicPr>
          <p:blipFill rotWithShape="1">
            <a:blip r:embed="rId6">
              <a:alphaModFix/>
            </a:blip>
            <a:srcRect b="0" l="0" r="0" t="0"/>
            <a:stretch/>
          </p:blipFill>
          <p:spPr>
            <a:xfrm>
              <a:off x="1882661" y="14575"/>
              <a:ext cx="723900" cy="706437"/>
            </a:xfrm>
            <a:prstGeom prst="rect">
              <a:avLst/>
            </a:prstGeom>
            <a:noFill/>
            <a:ln>
              <a:noFill/>
            </a:ln>
          </p:spPr>
        </p:pic>
        <p:pic>
          <p:nvPicPr>
            <p:cNvPr descr="C:\Users\cviccora\Desktop\29333.jpg" id="113" name="Google Shape;113;p20"/>
            <p:cNvPicPr preferRelativeResize="0"/>
            <p:nvPr/>
          </p:nvPicPr>
          <p:blipFill rotWithShape="1">
            <a:blip r:embed="rId7">
              <a:alphaModFix/>
            </a:blip>
            <a:srcRect b="0" l="0" r="0" t="0"/>
            <a:stretch/>
          </p:blipFill>
          <p:spPr>
            <a:xfrm>
              <a:off x="1882661" y="1431318"/>
              <a:ext cx="787400" cy="766762"/>
            </a:xfrm>
            <a:prstGeom prst="rect">
              <a:avLst/>
            </a:prstGeom>
            <a:noFill/>
            <a:ln>
              <a:noFill/>
            </a:ln>
          </p:spPr>
        </p:pic>
        <p:pic>
          <p:nvPicPr>
            <p:cNvPr descr="C:\Users\cviccora\Desktop\29335.jpg" id="114" name="Google Shape;114;p20"/>
            <p:cNvPicPr preferRelativeResize="0"/>
            <p:nvPr/>
          </p:nvPicPr>
          <p:blipFill rotWithShape="1">
            <a:blip r:embed="rId6">
              <a:alphaModFix/>
            </a:blip>
            <a:srcRect b="0" l="0" r="0" t="0"/>
            <a:stretch/>
          </p:blipFill>
          <p:spPr>
            <a:xfrm>
              <a:off x="1882661" y="4134176"/>
              <a:ext cx="723900" cy="706437"/>
            </a:xfrm>
            <a:prstGeom prst="rect">
              <a:avLst/>
            </a:prstGeom>
            <a:noFill/>
            <a:ln>
              <a:noFill/>
            </a:ln>
          </p:spPr>
        </p:pic>
        <p:pic>
          <p:nvPicPr>
            <p:cNvPr descr="C:\Users\cviccora\Desktop\29333.jpg" id="115" name="Google Shape;115;p20"/>
            <p:cNvPicPr preferRelativeResize="0"/>
            <p:nvPr/>
          </p:nvPicPr>
          <p:blipFill rotWithShape="1">
            <a:blip r:embed="rId7">
              <a:alphaModFix/>
            </a:blip>
            <a:srcRect b="0" l="0" r="0" t="0"/>
            <a:stretch/>
          </p:blipFill>
          <p:spPr>
            <a:xfrm>
              <a:off x="1882661" y="5507378"/>
              <a:ext cx="787400" cy="766762"/>
            </a:xfrm>
            <a:prstGeom prst="rect">
              <a:avLst/>
            </a:prstGeom>
            <a:noFill/>
            <a:ln>
              <a:noFill/>
            </a:ln>
          </p:spPr>
        </p:pic>
        <p:pic>
          <p:nvPicPr>
            <p:cNvPr descr="C:\Users\cviccora\Desktop\29331.jpg" id="116" name="Google Shape;116;p20"/>
            <p:cNvPicPr preferRelativeResize="0"/>
            <p:nvPr/>
          </p:nvPicPr>
          <p:blipFill rotWithShape="1">
            <a:blip r:embed="rId4">
              <a:alphaModFix/>
            </a:blip>
            <a:srcRect b="0" l="0" r="0" t="0"/>
            <a:stretch/>
          </p:blipFill>
          <p:spPr>
            <a:xfrm>
              <a:off x="1882661" y="2760976"/>
              <a:ext cx="785813" cy="766762"/>
            </a:xfrm>
            <a:prstGeom prst="rect">
              <a:avLst/>
            </a:prstGeom>
            <a:noFill/>
            <a:ln>
              <a:noFill/>
            </a:ln>
          </p:spPr>
        </p:pic>
      </p:grpSp>
      <p:pic>
        <p:nvPicPr>
          <p:cNvPr descr="C:\Users\cviccora\Desktop\29334.jpg" id="117" name="Google Shape;117;p20"/>
          <p:cNvPicPr preferRelativeResize="0"/>
          <p:nvPr/>
        </p:nvPicPr>
        <p:blipFill rotWithShape="1">
          <a:blip r:embed="rId3">
            <a:alphaModFix/>
          </a:blip>
          <a:srcRect b="0" l="0" r="0" t="0"/>
          <a:stretch/>
        </p:blipFill>
        <p:spPr>
          <a:xfrm>
            <a:off x="358173" y="622001"/>
            <a:ext cx="826226" cy="802756"/>
          </a:xfrm>
          <a:prstGeom prst="rect">
            <a:avLst/>
          </a:prstGeom>
          <a:noFill/>
          <a:ln>
            <a:noFill/>
          </a:ln>
        </p:spPr>
      </p:pic>
      <p:pic>
        <p:nvPicPr>
          <p:cNvPr descr="C:\Users\cviccora\Desktop\29335.jpg" id="118" name="Google Shape;118;p20"/>
          <p:cNvPicPr preferRelativeResize="0"/>
          <p:nvPr/>
        </p:nvPicPr>
        <p:blipFill rotWithShape="1">
          <a:blip r:embed="rId6">
            <a:alphaModFix/>
          </a:blip>
          <a:srcRect b="0" l="0" r="0" t="0"/>
          <a:stretch/>
        </p:blipFill>
        <p:spPr>
          <a:xfrm>
            <a:off x="2065580" y="685159"/>
            <a:ext cx="762670" cy="739599"/>
          </a:xfrm>
          <a:prstGeom prst="rect">
            <a:avLst/>
          </a:prstGeom>
          <a:noFill/>
          <a:ln>
            <a:noFill/>
          </a:ln>
        </p:spPr>
      </p:pic>
      <p:sp>
        <p:nvSpPr>
          <p:cNvPr id="119" name="Google Shape;119;p20"/>
          <p:cNvSpPr/>
          <p:nvPr/>
        </p:nvSpPr>
        <p:spPr>
          <a:xfrm>
            <a:off x="3917898" y="451525"/>
            <a:ext cx="5492700" cy="6141300"/>
          </a:xfrm>
          <a:prstGeom prst="rect">
            <a:avLst/>
          </a:prstGeom>
          <a:solidFill>
            <a:srgbClr val="FFFFFF">
              <a:alpha val="93730"/>
            </a:srgbClr>
          </a:solidFill>
          <a:ln>
            <a:noFill/>
          </a:ln>
        </p:spPr>
        <p:txBody>
          <a:bodyPr anchorCtr="0" anchor="ctr" bIns="45700" lIns="91425" spcFirstLastPara="1" rIns="91425" wrap="square" tIns="45700">
            <a:noAutofit/>
          </a:bodyPr>
          <a:lstStyle/>
          <a:p>
            <a:pPr indent="0" lvl="0" marL="0" marR="0" rtl="0" algn="ctr">
              <a:lnSpc>
                <a:spcPct val="95000"/>
              </a:lnSpc>
              <a:spcBef>
                <a:spcPts val="0"/>
              </a:spcBef>
              <a:spcAft>
                <a:spcPts val="0"/>
              </a:spcAft>
              <a:buNone/>
            </a:pPr>
            <a:r>
              <a:t/>
            </a:r>
            <a:endParaRPr b="1" i="0" sz="1800" u="none" cap="none" strike="noStrike">
              <a:solidFill>
                <a:srgbClr val="002855"/>
              </a:solidFill>
              <a:latin typeface="Gill Sans"/>
              <a:ea typeface="Gill Sans"/>
              <a:cs typeface="Gill Sans"/>
              <a:sym typeface="Gill Sans"/>
            </a:endParaRPr>
          </a:p>
        </p:txBody>
      </p:sp>
      <p:sp>
        <p:nvSpPr>
          <p:cNvPr id="120" name="Google Shape;120;p20"/>
          <p:cNvSpPr/>
          <p:nvPr/>
        </p:nvSpPr>
        <p:spPr>
          <a:xfrm>
            <a:off x="-15875" y="626036"/>
            <a:ext cx="3504000" cy="945600"/>
          </a:xfrm>
          <a:prstGeom prst="rect">
            <a:avLst/>
          </a:prstGeom>
          <a:solidFill>
            <a:srgbClr val="0072CE"/>
          </a:solidFill>
          <a:ln>
            <a:noFill/>
          </a:ln>
        </p:spPr>
        <p:txBody>
          <a:bodyPr anchorCtr="0" anchor="ctr" bIns="45700" lIns="91425" spcFirstLastPara="1" rIns="91425" wrap="square" tIns="45700">
            <a:noAutofit/>
          </a:bodyPr>
          <a:lstStyle/>
          <a:p>
            <a:pPr indent="0" lvl="0" marL="0" marR="0" rtl="0" algn="ctr">
              <a:lnSpc>
                <a:spcPct val="95000"/>
              </a:lnSpc>
              <a:spcBef>
                <a:spcPts val="0"/>
              </a:spcBef>
              <a:spcAft>
                <a:spcPts val="0"/>
              </a:spcAft>
              <a:buNone/>
            </a:pPr>
            <a:r>
              <a:t/>
            </a:r>
            <a:endParaRPr b="1" i="0" sz="1800" u="none" cap="none" strike="noStrike">
              <a:solidFill>
                <a:srgbClr val="002855"/>
              </a:solidFill>
              <a:latin typeface="Gill Sans"/>
              <a:ea typeface="Gill Sans"/>
              <a:cs typeface="Gill Sans"/>
              <a:sym typeface="Gill Sans"/>
            </a:endParaRPr>
          </a:p>
        </p:txBody>
      </p:sp>
      <p:sp>
        <p:nvSpPr>
          <p:cNvPr id="121" name="Google Shape;121;p20"/>
          <p:cNvSpPr txBox="1"/>
          <p:nvPr/>
        </p:nvSpPr>
        <p:spPr>
          <a:xfrm>
            <a:off x="708328" y="790577"/>
            <a:ext cx="4673100" cy="1286400"/>
          </a:xfrm>
          <a:prstGeom prst="rect">
            <a:avLst/>
          </a:prstGeom>
          <a:noFill/>
          <a:ln>
            <a:noFill/>
          </a:ln>
        </p:spPr>
        <p:txBody>
          <a:bodyPr anchorCtr="0" anchor="t" bIns="0" lIns="0" spcFirstLastPara="1" rIns="0" wrap="square" tIns="0">
            <a:noAutofit/>
          </a:bodyPr>
          <a:lstStyle/>
          <a:p>
            <a:pPr indent="0" lvl="0" marL="0" rtl="0" algn="l">
              <a:lnSpc>
                <a:spcPct val="95000"/>
              </a:lnSpc>
              <a:spcBef>
                <a:spcPts val="0"/>
              </a:spcBef>
              <a:spcAft>
                <a:spcPts val="0"/>
              </a:spcAft>
              <a:buNone/>
            </a:pPr>
            <a:r>
              <a:rPr b="1" lang="en-US" sz="4000">
                <a:solidFill>
                  <a:srgbClr val="FFFFFF"/>
                </a:solidFill>
                <a:latin typeface="Gill Sans"/>
                <a:ea typeface="Gill Sans"/>
                <a:cs typeface="Gill Sans"/>
                <a:sym typeface="Gill Sans"/>
              </a:rPr>
              <a:t>Our Team</a:t>
            </a:r>
            <a:endParaRPr b="1" sz="4000">
              <a:solidFill>
                <a:srgbClr val="002855"/>
              </a:solidFill>
              <a:latin typeface="Gill Sans"/>
              <a:ea typeface="Gill Sans"/>
              <a:cs typeface="Gill Sans"/>
              <a:sym typeface="Gill Sans"/>
            </a:endParaRPr>
          </a:p>
        </p:txBody>
      </p:sp>
      <p:sp>
        <p:nvSpPr>
          <p:cNvPr id="122" name="Google Shape;122;p20"/>
          <p:cNvSpPr/>
          <p:nvPr/>
        </p:nvSpPr>
        <p:spPr>
          <a:xfrm>
            <a:off x="4381187" y="3680829"/>
            <a:ext cx="5198100" cy="2705700"/>
          </a:xfrm>
          <a:prstGeom prst="rect">
            <a:avLst/>
          </a:prstGeom>
          <a:noFill/>
          <a:ln>
            <a:noFill/>
          </a:ln>
        </p:spPr>
        <p:txBody>
          <a:bodyPr anchorCtr="0" anchor="t" bIns="45700" lIns="91425" spcFirstLastPara="1" rIns="91425" wrap="square" tIns="45700">
            <a:noAutofit/>
          </a:bodyPr>
          <a:lstStyle/>
          <a:p>
            <a:pPr indent="-139700" lvl="0" marL="0" marR="0" rtl="0" algn="l">
              <a:spcBef>
                <a:spcPts val="0"/>
              </a:spcBef>
              <a:spcAft>
                <a:spcPts val="0"/>
              </a:spcAft>
              <a:buClr>
                <a:srgbClr val="002855"/>
              </a:buClr>
              <a:buSzPts val="2200"/>
              <a:buFont typeface="Arial"/>
              <a:buChar char="​"/>
            </a:pPr>
            <a:r>
              <a:rPr b="0" i="0" lang="en-US" sz="2200" u="none" cap="none" strike="noStrike">
                <a:solidFill>
                  <a:srgbClr val="002855"/>
                </a:solidFill>
                <a:latin typeface="Gill Sans"/>
                <a:ea typeface="Gill Sans"/>
                <a:cs typeface="Gill Sans"/>
                <a:sym typeface="Gill Sans"/>
              </a:rPr>
              <a:t>We help projects ensure success by promoting best practices through:</a:t>
            </a:r>
            <a:endParaRPr/>
          </a:p>
          <a:p>
            <a:pPr indent="-457200" lvl="0" marL="457200" marR="0" rtl="0" algn="l">
              <a:spcBef>
                <a:spcPts val="1200"/>
              </a:spcBef>
              <a:spcAft>
                <a:spcPts val="0"/>
              </a:spcAft>
              <a:buClr>
                <a:srgbClr val="FF901C"/>
              </a:buClr>
              <a:buSzPts val="2200"/>
              <a:buFont typeface="Arial"/>
              <a:buChar char="•"/>
            </a:pPr>
            <a:r>
              <a:rPr b="1" i="0" lang="en-US" sz="2200" u="none" cap="none" strike="noStrike">
                <a:solidFill>
                  <a:srgbClr val="FF901C"/>
                </a:solidFill>
                <a:latin typeface="Gill Sans"/>
                <a:ea typeface="Gill Sans"/>
                <a:cs typeface="Gill Sans"/>
                <a:sym typeface="Gill Sans"/>
              </a:rPr>
              <a:t>Technical assistance</a:t>
            </a:r>
            <a:endParaRPr/>
          </a:p>
          <a:p>
            <a:pPr indent="-457200" lvl="0" marL="457200" marR="0" rtl="0" algn="l">
              <a:spcBef>
                <a:spcPts val="1200"/>
              </a:spcBef>
              <a:spcAft>
                <a:spcPts val="0"/>
              </a:spcAft>
              <a:buClr>
                <a:srgbClr val="FF901C"/>
              </a:buClr>
              <a:buSzPts val="2200"/>
              <a:buFont typeface="Arial"/>
              <a:buChar char="•"/>
            </a:pPr>
            <a:r>
              <a:rPr b="1" i="0" lang="en-US" sz="2200" u="none" cap="none" strike="noStrike">
                <a:solidFill>
                  <a:srgbClr val="FF901C"/>
                </a:solidFill>
                <a:latin typeface="Gill Sans"/>
                <a:ea typeface="Gill Sans"/>
                <a:cs typeface="Gill Sans"/>
                <a:sym typeface="Gill Sans"/>
              </a:rPr>
              <a:t>New business development</a:t>
            </a:r>
            <a:endParaRPr/>
          </a:p>
          <a:p>
            <a:pPr indent="-457200" lvl="0" marL="457200" marR="0" rtl="0" algn="l">
              <a:spcBef>
                <a:spcPts val="1200"/>
              </a:spcBef>
              <a:spcAft>
                <a:spcPts val="0"/>
              </a:spcAft>
              <a:buClr>
                <a:srgbClr val="FF901C"/>
              </a:buClr>
              <a:buSzPts val="2200"/>
              <a:buFont typeface="Arial"/>
              <a:buChar char="•"/>
            </a:pPr>
            <a:r>
              <a:rPr b="1" i="0" lang="en-US" sz="2200" u="none" cap="none" strike="noStrike">
                <a:solidFill>
                  <a:srgbClr val="FF901C"/>
                </a:solidFill>
                <a:latin typeface="Gill Sans"/>
                <a:ea typeface="Gill Sans"/>
                <a:cs typeface="Gill Sans"/>
                <a:sym typeface="Gill Sans"/>
              </a:rPr>
              <a:t>Learning opportunities &amp; guidance</a:t>
            </a:r>
            <a:endParaRPr/>
          </a:p>
        </p:txBody>
      </p:sp>
      <p:sp>
        <p:nvSpPr>
          <p:cNvPr id="123" name="Google Shape;123;p20"/>
          <p:cNvSpPr/>
          <p:nvPr/>
        </p:nvSpPr>
        <p:spPr>
          <a:xfrm>
            <a:off x="850" y="3338453"/>
            <a:ext cx="3502200" cy="945600"/>
          </a:xfrm>
          <a:prstGeom prst="rect">
            <a:avLst/>
          </a:prstGeom>
          <a:solidFill>
            <a:srgbClr val="0072CE"/>
          </a:solidFill>
          <a:ln>
            <a:noFill/>
          </a:ln>
        </p:spPr>
        <p:txBody>
          <a:bodyPr anchorCtr="0" anchor="ctr" bIns="45700" lIns="91425" spcFirstLastPara="1" rIns="91425" wrap="square" tIns="45700">
            <a:noAutofit/>
          </a:bodyPr>
          <a:lstStyle/>
          <a:p>
            <a:pPr indent="0" lvl="0" marL="0" marR="0" rtl="0" algn="ctr">
              <a:lnSpc>
                <a:spcPct val="95000"/>
              </a:lnSpc>
              <a:spcBef>
                <a:spcPts val="0"/>
              </a:spcBef>
              <a:spcAft>
                <a:spcPts val="0"/>
              </a:spcAft>
              <a:buNone/>
            </a:pPr>
            <a:r>
              <a:t/>
            </a:r>
            <a:endParaRPr b="1" i="0" sz="1800" u="none" cap="none" strike="noStrike">
              <a:solidFill>
                <a:srgbClr val="002855"/>
              </a:solidFill>
              <a:latin typeface="Gill Sans"/>
              <a:ea typeface="Gill Sans"/>
              <a:cs typeface="Gill Sans"/>
              <a:sym typeface="Gill Sans"/>
            </a:endParaRPr>
          </a:p>
        </p:txBody>
      </p:sp>
      <p:sp>
        <p:nvSpPr>
          <p:cNvPr id="124" name="Google Shape;124;p20"/>
          <p:cNvSpPr txBox="1"/>
          <p:nvPr/>
        </p:nvSpPr>
        <p:spPr>
          <a:xfrm>
            <a:off x="323648" y="3511303"/>
            <a:ext cx="4673100" cy="1286400"/>
          </a:xfrm>
          <a:prstGeom prst="rect">
            <a:avLst/>
          </a:prstGeom>
          <a:noFill/>
          <a:ln>
            <a:noFill/>
          </a:ln>
        </p:spPr>
        <p:txBody>
          <a:bodyPr anchorCtr="0" anchor="t" bIns="0" lIns="0" spcFirstLastPara="1" rIns="0" wrap="square" tIns="0">
            <a:noAutofit/>
          </a:bodyPr>
          <a:lstStyle/>
          <a:p>
            <a:pPr indent="0" lvl="0" marL="0" marR="0" rtl="0" algn="l">
              <a:lnSpc>
                <a:spcPct val="95000"/>
              </a:lnSpc>
              <a:spcBef>
                <a:spcPts val="0"/>
              </a:spcBef>
              <a:spcAft>
                <a:spcPts val="0"/>
              </a:spcAft>
              <a:buNone/>
            </a:pPr>
            <a:r>
              <a:rPr b="1" i="0" lang="en-US" sz="4000" u="none" cap="none" strike="noStrike">
                <a:solidFill>
                  <a:srgbClr val="FFFFFF"/>
                </a:solidFill>
                <a:latin typeface="Gill Sans"/>
                <a:ea typeface="Gill Sans"/>
                <a:cs typeface="Gill Sans"/>
                <a:sym typeface="Gill Sans"/>
              </a:rPr>
              <a:t>What we do</a:t>
            </a:r>
            <a:endParaRPr/>
          </a:p>
        </p:txBody>
      </p:sp>
      <p:cxnSp>
        <p:nvCxnSpPr>
          <p:cNvPr id="125" name="Google Shape;125;p20"/>
          <p:cNvCxnSpPr/>
          <p:nvPr/>
        </p:nvCxnSpPr>
        <p:spPr>
          <a:xfrm>
            <a:off x="3576703" y="3373356"/>
            <a:ext cx="6057600" cy="0"/>
          </a:xfrm>
          <a:prstGeom prst="straightConnector1">
            <a:avLst/>
          </a:prstGeom>
          <a:noFill/>
          <a:ln cap="flat" cmpd="sng" w="12700">
            <a:solidFill>
              <a:srgbClr val="002855"/>
            </a:solidFill>
            <a:prstDash val="solid"/>
            <a:round/>
            <a:headEnd len="sm" w="sm" type="none"/>
            <a:tailEnd len="sm" w="sm" type="none"/>
          </a:ln>
        </p:spPr>
      </p:cxnSp>
      <p:grpSp>
        <p:nvGrpSpPr>
          <p:cNvPr id="126" name="Google Shape;126;p20"/>
          <p:cNvGrpSpPr/>
          <p:nvPr/>
        </p:nvGrpSpPr>
        <p:grpSpPr>
          <a:xfrm>
            <a:off x="4488398" y="398383"/>
            <a:ext cx="2798256" cy="2609374"/>
            <a:chOff x="3780241" y="766824"/>
            <a:chExt cx="2655900" cy="2491525"/>
          </a:xfrm>
        </p:grpSpPr>
        <p:sp>
          <p:nvSpPr>
            <p:cNvPr id="127" name="Google Shape;127;p20"/>
            <p:cNvSpPr txBox="1"/>
            <p:nvPr/>
          </p:nvSpPr>
          <p:spPr>
            <a:xfrm>
              <a:off x="3934228" y="766824"/>
              <a:ext cx="796800" cy="591900"/>
            </a:xfrm>
            <a:prstGeom prst="rect">
              <a:avLst/>
            </a:prstGeom>
            <a:noFill/>
            <a:ln>
              <a:noFill/>
            </a:ln>
          </p:spPr>
          <p:txBody>
            <a:bodyPr anchorCtr="0" anchor="t" bIns="0" lIns="0" spcFirstLastPara="1" rIns="0" wrap="square" tIns="0">
              <a:noAutofit/>
            </a:bodyPr>
            <a:lstStyle/>
            <a:p>
              <a:pPr indent="-304800" lvl="0" marL="0" marR="0" rtl="0" algn="l">
                <a:lnSpc>
                  <a:spcPct val="120000"/>
                </a:lnSpc>
                <a:spcBef>
                  <a:spcPts val="0"/>
                </a:spcBef>
                <a:spcAft>
                  <a:spcPts val="0"/>
                </a:spcAft>
                <a:buClr>
                  <a:srgbClr val="FF901C"/>
                </a:buClr>
                <a:buSzPts val="4800"/>
                <a:buFont typeface="Arial"/>
                <a:buChar char="​"/>
              </a:pPr>
              <a:r>
                <a:rPr b="1" i="0" lang="en-US" sz="4800" u="none" cap="none" strike="noStrike">
                  <a:solidFill>
                    <a:srgbClr val="FF901C"/>
                  </a:solidFill>
                  <a:latin typeface="Gill Sans"/>
                  <a:ea typeface="Gill Sans"/>
                  <a:cs typeface="Gill Sans"/>
                  <a:sym typeface="Gill Sans"/>
                </a:rPr>
                <a:t>15</a:t>
              </a:r>
              <a:endParaRPr/>
            </a:p>
            <a:p>
              <a:pPr indent="-228600" lvl="0" marL="0" marR="0" rtl="0" algn="l">
                <a:lnSpc>
                  <a:spcPct val="120000"/>
                </a:lnSpc>
                <a:spcBef>
                  <a:spcPts val="1800"/>
                </a:spcBef>
                <a:spcAft>
                  <a:spcPts val="0"/>
                </a:spcAft>
                <a:buClr>
                  <a:srgbClr val="67B2E8"/>
                </a:buClr>
                <a:buSzPts val="3600"/>
                <a:buFont typeface="Arial"/>
                <a:buChar char="​"/>
              </a:pPr>
              <a:r>
                <a:rPr b="0" i="0" lang="en-US" sz="3600" u="none" cap="none" strike="noStrike">
                  <a:solidFill>
                    <a:srgbClr val="67B2E8"/>
                  </a:solidFill>
                  <a:latin typeface="Gill Sans"/>
                  <a:ea typeface="Gill Sans"/>
                  <a:cs typeface="Gill Sans"/>
                  <a:sym typeface="Gill Sans"/>
                </a:rPr>
                <a:t> </a:t>
              </a:r>
              <a:endParaRPr/>
            </a:p>
            <a:p>
              <a:pPr indent="0" lvl="0" marL="0" marR="0" rtl="0" algn="l">
                <a:lnSpc>
                  <a:spcPct val="120000"/>
                </a:lnSpc>
                <a:spcBef>
                  <a:spcPts val="1800"/>
                </a:spcBef>
                <a:spcAft>
                  <a:spcPts val="0"/>
                </a:spcAft>
                <a:buClr>
                  <a:srgbClr val="67B2E8"/>
                </a:buClr>
                <a:buSzPts val="3600"/>
                <a:buFont typeface="Arial"/>
                <a:buNone/>
              </a:pPr>
              <a:r>
                <a:t/>
              </a:r>
              <a:endParaRPr b="0" i="0" sz="3600" u="none" cap="none" strike="noStrike">
                <a:solidFill>
                  <a:srgbClr val="67B2E8"/>
                </a:solidFill>
                <a:latin typeface="Gill Sans"/>
                <a:ea typeface="Gill Sans"/>
                <a:cs typeface="Gill Sans"/>
                <a:sym typeface="Gill Sans"/>
              </a:endParaRPr>
            </a:p>
          </p:txBody>
        </p:sp>
        <p:pic>
          <p:nvPicPr>
            <p:cNvPr id="128" name="Google Shape;128;p20"/>
            <p:cNvPicPr preferRelativeResize="0"/>
            <p:nvPr/>
          </p:nvPicPr>
          <p:blipFill rotWithShape="1">
            <a:blip r:embed="rId8">
              <a:alphaModFix/>
            </a:blip>
            <a:srcRect b="0" l="0" r="0" t="0"/>
            <a:stretch/>
          </p:blipFill>
          <p:spPr>
            <a:xfrm>
              <a:off x="4009629" y="1796398"/>
              <a:ext cx="1007748" cy="1007754"/>
            </a:xfrm>
            <a:prstGeom prst="rect">
              <a:avLst/>
            </a:prstGeom>
            <a:noFill/>
            <a:ln>
              <a:noFill/>
            </a:ln>
          </p:spPr>
        </p:pic>
        <p:sp>
          <p:nvSpPr>
            <p:cNvPr id="129" name="Google Shape;129;p20"/>
            <p:cNvSpPr txBox="1"/>
            <p:nvPr/>
          </p:nvSpPr>
          <p:spPr>
            <a:xfrm>
              <a:off x="3780241" y="2796649"/>
              <a:ext cx="1625700" cy="461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400" u="none" cap="none" strike="noStrike">
                  <a:solidFill>
                    <a:srgbClr val="002855"/>
                  </a:solidFill>
                  <a:latin typeface="Gill Sans"/>
                  <a:ea typeface="Gill Sans"/>
                  <a:cs typeface="Gill Sans"/>
                  <a:sym typeface="Gill Sans"/>
                </a:rPr>
                <a:t>Core Team</a:t>
              </a:r>
              <a:endParaRPr/>
            </a:p>
          </p:txBody>
        </p:sp>
        <p:sp>
          <p:nvSpPr>
            <p:cNvPr id="130" name="Google Shape;130;p20"/>
            <p:cNvSpPr txBox="1"/>
            <p:nvPr/>
          </p:nvSpPr>
          <p:spPr>
            <a:xfrm>
              <a:off x="3932641" y="1434968"/>
              <a:ext cx="2503500" cy="369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1" lang="en-US" sz="1800" u="none" cap="none" strike="noStrike">
                  <a:solidFill>
                    <a:srgbClr val="002855"/>
                  </a:solidFill>
                  <a:latin typeface="Gill Sans"/>
                  <a:ea typeface="Gill Sans"/>
                  <a:cs typeface="Gill Sans"/>
                  <a:sym typeface="Gill Sans"/>
                </a:rPr>
                <a:t>Members</a:t>
              </a:r>
              <a:endParaRPr/>
            </a:p>
          </p:txBody>
        </p:sp>
      </p:grpSp>
      <p:grpSp>
        <p:nvGrpSpPr>
          <p:cNvPr id="131" name="Google Shape;131;p20"/>
          <p:cNvGrpSpPr/>
          <p:nvPr/>
        </p:nvGrpSpPr>
        <p:grpSpPr>
          <a:xfrm>
            <a:off x="7038932" y="368424"/>
            <a:ext cx="3003911" cy="2629243"/>
            <a:chOff x="5722881" y="737796"/>
            <a:chExt cx="2850822" cy="2511936"/>
          </a:xfrm>
        </p:grpSpPr>
        <p:pic>
          <p:nvPicPr>
            <p:cNvPr id="132" name="Google Shape;132;p20"/>
            <p:cNvPicPr preferRelativeResize="0"/>
            <p:nvPr/>
          </p:nvPicPr>
          <p:blipFill rotWithShape="1">
            <a:blip r:embed="rId9">
              <a:alphaModFix/>
            </a:blip>
            <a:srcRect b="0" l="0" r="0" t="0"/>
            <a:stretch/>
          </p:blipFill>
          <p:spPr>
            <a:xfrm>
              <a:off x="5868540" y="1790287"/>
              <a:ext cx="1747156" cy="1135581"/>
            </a:xfrm>
            <a:prstGeom prst="rect">
              <a:avLst/>
            </a:prstGeom>
            <a:noFill/>
            <a:ln>
              <a:noFill/>
            </a:ln>
          </p:spPr>
        </p:pic>
        <p:sp>
          <p:nvSpPr>
            <p:cNvPr id="133" name="Google Shape;133;p20"/>
            <p:cNvSpPr txBox="1"/>
            <p:nvPr/>
          </p:nvSpPr>
          <p:spPr>
            <a:xfrm>
              <a:off x="5722881" y="737796"/>
              <a:ext cx="1717500" cy="2270700"/>
            </a:xfrm>
            <a:prstGeom prst="rect">
              <a:avLst/>
            </a:prstGeom>
            <a:noFill/>
            <a:ln>
              <a:noFill/>
            </a:ln>
          </p:spPr>
          <p:txBody>
            <a:bodyPr anchorCtr="0" anchor="t" bIns="0" lIns="0" spcFirstLastPara="1" rIns="0" wrap="square" tIns="0">
              <a:noAutofit/>
            </a:bodyPr>
            <a:lstStyle/>
            <a:p>
              <a:pPr indent="-342900" lvl="0" marL="0" marR="0" rtl="0" algn="l">
                <a:lnSpc>
                  <a:spcPct val="120000"/>
                </a:lnSpc>
                <a:spcBef>
                  <a:spcPts val="0"/>
                </a:spcBef>
                <a:spcAft>
                  <a:spcPts val="0"/>
                </a:spcAft>
                <a:buClr>
                  <a:srgbClr val="FF901C"/>
                </a:buClr>
                <a:buSzPts val="5400"/>
                <a:buFont typeface="Arial"/>
                <a:buChar char="​"/>
              </a:pPr>
              <a:r>
                <a:rPr b="1" i="0" lang="en-US" sz="5400" u="none" cap="none" strike="noStrike">
                  <a:solidFill>
                    <a:srgbClr val="FF901C"/>
                  </a:solidFill>
                  <a:latin typeface="Gill Sans"/>
                  <a:ea typeface="Gill Sans"/>
                  <a:cs typeface="Gill Sans"/>
                  <a:sym typeface="Gill Sans"/>
                </a:rPr>
                <a:t>275+</a:t>
              </a:r>
              <a:endParaRPr/>
            </a:p>
            <a:p>
              <a:pPr indent="-304800" lvl="0" marL="0" marR="0" rtl="0" algn="l">
                <a:lnSpc>
                  <a:spcPct val="120000"/>
                </a:lnSpc>
                <a:spcBef>
                  <a:spcPts val="1800"/>
                </a:spcBef>
                <a:spcAft>
                  <a:spcPts val="0"/>
                </a:spcAft>
                <a:buClr>
                  <a:srgbClr val="67B2E8"/>
                </a:buClr>
                <a:buSzPts val="4800"/>
                <a:buFont typeface="Arial"/>
                <a:buChar char="​"/>
              </a:pPr>
              <a:r>
                <a:rPr b="0" i="0" lang="en-US" sz="4800" u="none" cap="none" strike="noStrike">
                  <a:solidFill>
                    <a:srgbClr val="67B2E8"/>
                  </a:solidFill>
                  <a:latin typeface="Gill Sans"/>
                  <a:ea typeface="Gill Sans"/>
                  <a:cs typeface="Gill Sans"/>
                  <a:sym typeface="Gill Sans"/>
                </a:rPr>
                <a:t> </a:t>
              </a:r>
              <a:endParaRPr/>
            </a:p>
            <a:p>
              <a:pPr indent="0" lvl="0" marL="0" marR="0" rtl="0" algn="l">
                <a:lnSpc>
                  <a:spcPct val="120000"/>
                </a:lnSpc>
                <a:spcBef>
                  <a:spcPts val="1800"/>
                </a:spcBef>
                <a:spcAft>
                  <a:spcPts val="0"/>
                </a:spcAft>
                <a:buClr>
                  <a:srgbClr val="67B2E8"/>
                </a:buClr>
                <a:buSzPts val="4800"/>
                <a:buFont typeface="Arial"/>
                <a:buNone/>
              </a:pPr>
              <a:r>
                <a:t/>
              </a:r>
              <a:endParaRPr b="0" i="0" sz="4800" u="none" cap="none" strike="noStrike">
                <a:solidFill>
                  <a:srgbClr val="67B2E8"/>
                </a:solidFill>
                <a:latin typeface="Gill Sans"/>
                <a:ea typeface="Gill Sans"/>
                <a:cs typeface="Gill Sans"/>
                <a:sym typeface="Gill Sans"/>
              </a:endParaRPr>
            </a:p>
          </p:txBody>
        </p:sp>
        <p:sp>
          <p:nvSpPr>
            <p:cNvPr id="134" name="Google Shape;134;p20"/>
            <p:cNvSpPr txBox="1"/>
            <p:nvPr/>
          </p:nvSpPr>
          <p:spPr>
            <a:xfrm>
              <a:off x="5762564" y="2787732"/>
              <a:ext cx="2503200" cy="462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400" u="none" cap="none" strike="noStrike">
                  <a:solidFill>
                    <a:srgbClr val="002855"/>
                  </a:solidFill>
                  <a:latin typeface="Gill Sans"/>
                  <a:ea typeface="Gill Sans"/>
                  <a:cs typeface="Gill Sans"/>
                  <a:sym typeface="Gill Sans"/>
                </a:rPr>
                <a:t>Extended Team</a:t>
              </a:r>
              <a:endParaRPr/>
            </a:p>
          </p:txBody>
        </p:sp>
        <p:sp>
          <p:nvSpPr>
            <p:cNvPr id="135" name="Google Shape;135;p20"/>
            <p:cNvSpPr txBox="1"/>
            <p:nvPr/>
          </p:nvSpPr>
          <p:spPr>
            <a:xfrm>
              <a:off x="6070503" y="1430106"/>
              <a:ext cx="2503200" cy="369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1" lang="en-US" sz="1800" u="none" cap="none" strike="noStrike">
                  <a:solidFill>
                    <a:srgbClr val="002855"/>
                  </a:solidFill>
                  <a:latin typeface="Gill Sans"/>
                  <a:ea typeface="Gill Sans"/>
                  <a:cs typeface="Gill Sans"/>
                  <a:sym typeface="Gill Sans"/>
                </a:rPr>
                <a:t>Members</a:t>
              </a:r>
              <a:endParaRPr/>
            </a:p>
          </p:txBody>
        </p:sp>
      </p:grpSp>
      <p:cxnSp>
        <p:nvCxnSpPr>
          <p:cNvPr id="136" name="Google Shape;136;p20"/>
          <p:cNvCxnSpPr/>
          <p:nvPr/>
        </p:nvCxnSpPr>
        <p:spPr>
          <a:xfrm>
            <a:off x="6560484" y="316900"/>
            <a:ext cx="0" cy="2875500"/>
          </a:xfrm>
          <a:prstGeom prst="straightConnector1">
            <a:avLst/>
          </a:prstGeom>
          <a:noFill/>
          <a:ln cap="flat" cmpd="sng" w="12700">
            <a:solidFill>
              <a:srgbClr val="002855"/>
            </a:solidFill>
            <a:prstDash val="solid"/>
            <a:round/>
            <a:headEnd len="sm" w="sm" type="none"/>
            <a:tailEnd len="sm" w="sm" type="none"/>
          </a:ln>
        </p:spPr>
      </p:cxn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3" name="Shape 403"/>
        <p:cNvGrpSpPr/>
        <p:nvPr/>
      </p:nvGrpSpPr>
      <p:grpSpPr>
        <a:xfrm>
          <a:off x="0" y="0"/>
          <a:ext cx="0" cy="0"/>
          <a:chOff x="0" y="0"/>
          <a:chExt cx="0" cy="0"/>
        </a:xfrm>
      </p:grpSpPr>
      <p:sp>
        <p:nvSpPr>
          <p:cNvPr id="404" name="Google Shape;404;p56"/>
          <p:cNvSpPr txBox="1"/>
          <p:nvPr>
            <p:ph type="title"/>
          </p:nvPr>
        </p:nvSpPr>
        <p:spPr>
          <a:xfrm>
            <a:off x="502920" y="311256"/>
            <a:ext cx="9052560" cy="1295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800"/>
              <a:buFont typeface="Calibri"/>
              <a:buNone/>
            </a:pPr>
            <a:r>
              <a:rPr lang="en-US" sz="4400"/>
              <a:t>Lessons learned – Data Sharing and Data Use</a:t>
            </a:r>
            <a:endParaRPr sz="4400"/>
          </a:p>
        </p:txBody>
      </p:sp>
      <p:sp>
        <p:nvSpPr>
          <p:cNvPr id="405" name="Google Shape;405;p56"/>
          <p:cNvSpPr txBox="1"/>
          <p:nvPr>
            <p:ph idx="1" type="body"/>
          </p:nvPr>
        </p:nvSpPr>
        <p:spPr>
          <a:xfrm>
            <a:off x="502920" y="2024711"/>
            <a:ext cx="8675370" cy="3589854"/>
          </a:xfrm>
          <a:prstGeom prst="rect">
            <a:avLst/>
          </a:prstGeom>
          <a:noFill/>
          <a:ln>
            <a:noFill/>
          </a:ln>
        </p:spPr>
        <p:txBody>
          <a:bodyPr anchorCtr="0" anchor="t" bIns="45700" lIns="91425" spcFirstLastPara="1" rIns="91425" wrap="square" tIns="45700">
            <a:noAutofit/>
          </a:bodyPr>
          <a:lstStyle/>
          <a:p>
            <a:pPr indent="-282893" lvl="0" marL="377190" rtl="0" algn="l">
              <a:lnSpc>
                <a:spcPct val="90000"/>
              </a:lnSpc>
              <a:spcBef>
                <a:spcPts val="825"/>
              </a:spcBef>
              <a:spcAft>
                <a:spcPts val="0"/>
              </a:spcAft>
              <a:buClr>
                <a:schemeClr val="dk1"/>
              </a:buClr>
              <a:buSzPts val="1800"/>
              <a:buChar char="​"/>
            </a:pPr>
            <a:r>
              <a:rPr lang="en-US" sz="2400"/>
              <a:t>Ensure Facility Registry availability and accessibility</a:t>
            </a:r>
            <a:endParaRPr sz="2400"/>
          </a:p>
          <a:p>
            <a:pPr indent="-282893" lvl="0" marL="377190" rtl="0" algn="l">
              <a:lnSpc>
                <a:spcPct val="90000"/>
              </a:lnSpc>
              <a:spcBef>
                <a:spcPts val="825"/>
              </a:spcBef>
              <a:spcAft>
                <a:spcPts val="0"/>
              </a:spcAft>
              <a:buClr>
                <a:schemeClr val="dk1"/>
              </a:buClr>
              <a:buSzPts val="1800"/>
              <a:buChar char="​"/>
            </a:pPr>
            <a:r>
              <a:rPr lang="en-US" sz="2400"/>
              <a:t>Create terminology service (Data elements not standardized)</a:t>
            </a:r>
            <a:endParaRPr sz="2400"/>
          </a:p>
          <a:p>
            <a:pPr indent="-282893" lvl="0" marL="377190" rtl="0" algn="l">
              <a:lnSpc>
                <a:spcPct val="90000"/>
              </a:lnSpc>
              <a:spcBef>
                <a:spcPts val="825"/>
              </a:spcBef>
              <a:spcAft>
                <a:spcPts val="0"/>
              </a:spcAft>
              <a:buClr>
                <a:schemeClr val="dk1"/>
              </a:buClr>
              <a:buSzPts val="1800"/>
              <a:buChar char="​"/>
            </a:pPr>
            <a:r>
              <a:rPr lang="en-US" sz="2400"/>
              <a:t>Create Data repository for data sharing</a:t>
            </a:r>
            <a:endParaRPr sz="2400"/>
          </a:p>
          <a:p>
            <a:pPr indent="-282893" lvl="0" marL="377190" rtl="0" algn="l">
              <a:lnSpc>
                <a:spcPct val="90000"/>
              </a:lnSpc>
              <a:spcBef>
                <a:spcPts val="825"/>
              </a:spcBef>
              <a:spcAft>
                <a:spcPts val="0"/>
              </a:spcAft>
              <a:buClr>
                <a:schemeClr val="dk1"/>
              </a:buClr>
              <a:buSzPts val="1800"/>
              <a:buChar char="​"/>
            </a:pPr>
            <a:r>
              <a:rPr lang="en-US" sz="2400"/>
              <a:t>Integrate all data sources to one warehouse</a:t>
            </a:r>
            <a:endParaRPr sz="2400"/>
          </a:p>
          <a:p>
            <a:pPr indent="-282893" lvl="0" marL="377190" rtl="0" algn="l">
              <a:lnSpc>
                <a:spcPct val="90000"/>
              </a:lnSpc>
              <a:spcBef>
                <a:spcPts val="825"/>
              </a:spcBef>
              <a:spcAft>
                <a:spcPts val="0"/>
              </a:spcAft>
              <a:buClr>
                <a:schemeClr val="dk1"/>
              </a:buClr>
              <a:buSzPts val="1800"/>
              <a:buChar char="​"/>
            </a:pPr>
            <a:r>
              <a:rPr lang="en-US" sz="2400"/>
              <a:t>Standardize Dashboards</a:t>
            </a:r>
            <a:endParaRPr sz="2400"/>
          </a:p>
          <a:p>
            <a:pPr indent="-282893" lvl="0" marL="377190" rtl="0" algn="l">
              <a:lnSpc>
                <a:spcPct val="90000"/>
              </a:lnSpc>
              <a:spcBef>
                <a:spcPts val="825"/>
              </a:spcBef>
              <a:spcAft>
                <a:spcPts val="0"/>
              </a:spcAft>
              <a:buClr>
                <a:schemeClr val="dk1"/>
              </a:buClr>
              <a:buSzPts val="1800"/>
              <a:buChar char="​"/>
            </a:pPr>
            <a:r>
              <a:rPr lang="en-US" sz="2400"/>
              <a:t>Define HIS Architecture to facilitate HIS integration </a:t>
            </a:r>
            <a:endParaRPr sz="2400"/>
          </a:p>
          <a:p>
            <a:pPr indent="-168593" lvl="0" marL="377190" rtl="0" algn="l">
              <a:lnSpc>
                <a:spcPct val="90000"/>
              </a:lnSpc>
              <a:spcBef>
                <a:spcPts val="825"/>
              </a:spcBef>
              <a:spcAft>
                <a:spcPts val="0"/>
              </a:spcAft>
              <a:buClr>
                <a:schemeClr val="dk1"/>
              </a:buClr>
              <a:buSzPts val="1800"/>
              <a:buNone/>
            </a:pPr>
            <a:r>
              <a:t/>
            </a:r>
            <a:endParaRPr sz="1979"/>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9" name="Shape 409"/>
        <p:cNvGrpSpPr/>
        <p:nvPr/>
      </p:nvGrpSpPr>
      <p:grpSpPr>
        <a:xfrm>
          <a:off x="0" y="0"/>
          <a:ext cx="0" cy="0"/>
          <a:chOff x="0" y="0"/>
          <a:chExt cx="0" cy="0"/>
        </a:xfrm>
      </p:grpSpPr>
      <p:sp>
        <p:nvSpPr>
          <p:cNvPr id="410" name="Google Shape;410;p57"/>
          <p:cNvSpPr txBox="1"/>
          <p:nvPr>
            <p:ph type="title"/>
          </p:nvPr>
        </p:nvSpPr>
        <p:spPr>
          <a:xfrm>
            <a:off x="502920" y="311256"/>
            <a:ext cx="9052560" cy="1295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800"/>
              <a:buFont typeface="Calibri"/>
              <a:buNone/>
            </a:pPr>
            <a:r>
              <a:rPr lang="en-US" sz="4400"/>
              <a:t>Lessons learned – Data Sharing and Data Use</a:t>
            </a:r>
            <a:endParaRPr sz="4400"/>
          </a:p>
        </p:txBody>
      </p:sp>
      <p:sp>
        <p:nvSpPr>
          <p:cNvPr id="411" name="Google Shape;411;p57"/>
          <p:cNvSpPr txBox="1"/>
          <p:nvPr>
            <p:ph idx="1" type="body"/>
          </p:nvPr>
        </p:nvSpPr>
        <p:spPr>
          <a:xfrm>
            <a:off x="691515" y="2452093"/>
            <a:ext cx="8422005" cy="3589854"/>
          </a:xfrm>
          <a:prstGeom prst="rect">
            <a:avLst/>
          </a:prstGeom>
          <a:noFill/>
          <a:ln>
            <a:noFill/>
          </a:ln>
        </p:spPr>
        <p:txBody>
          <a:bodyPr anchorCtr="0" anchor="t" bIns="45700" lIns="91425" spcFirstLastPara="1" rIns="91425" wrap="square" tIns="45700">
            <a:noAutofit/>
          </a:bodyPr>
          <a:lstStyle/>
          <a:p>
            <a:pPr indent="-282893" lvl="0" marL="377190" rtl="0" algn="l">
              <a:lnSpc>
                <a:spcPct val="90000"/>
              </a:lnSpc>
              <a:spcBef>
                <a:spcPts val="825"/>
              </a:spcBef>
              <a:spcAft>
                <a:spcPts val="0"/>
              </a:spcAft>
              <a:buClr>
                <a:schemeClr val="dk1"/>
              </a:buClr>
              <a:buSzPts val="1800"/>
              <a:buChar char="​"/>
            </a:pPr>
            <a:r>
              <a:rPr lang="en-US" sz="2400"/>
              <a:t>Define Access control and rights </a:t>
            </a:r>
            <a:endParaRPr sz="2400"/>
          </a:p>
          <a:p>
            <a:pPr indent="-282893" lvl="0" marL="377190" rtl="0" algn="l">
              <a:lnSpc>
                <a:spcPct val="90000"/>
              </a:lnSpc>
              <a:spcBef>
                <a:spcPts val="825"/>
              </a:spcBef>
              <a:spcAft>
                <a:spcPts val="0"/>
              </a:spcAft>
              <a:buClr>
                <a:schemeClr val="dk1"/>
              </a:buClr>
              <a:buSzPts val="1800"/>
              <a:buChar char="​"/>
            </a:pPr>
            <a:r>
              <a:rPr lang="en-US" sz="2400"/>
              <a:t>Not all data collected is used for decision making</a:t>
            </a:r>
            <a:endParaRPr sz="2400"/>
          </a:p>
          <a:p>
            <a:pPr indent="-282893" lvl="0" marL="377190" rtl="0" algn="l">
              <a:lnSpc>
                <a:spcPct val="90000"/>
              </a:lnSpc>
              <a:spcBef>
                <a:spcPts val="825"/>
              </a:spcBef>
              <a:spcAft>
                <a:spcPts val="0"/>
              </a:spcAft>
              <a:buClr>
                <a:schemeClr val="dk1"/>
              </a:buClr>
              <a:buSzPts val="1800"/>
              <a:buChar char="​"/>
            </a:pPr>
            <a:r>
              <a:rPr lang="en-US" sz="2400"/>
              <a:t>Limited capacity on how to use data at lower levels</a:t>
            </a:r>
            <a:endParaRPr sz="2400"/>
          </a:p>
          <a:p>
            <a:pPr indent="-168593" lvl="0" marL="377190" rtl="0" algn="l">
              <a:lnSpc>
                <a:spcPct val="90000"/>
              </a:lnSpc>
              <a:spcBef>
                <a:spcPts val="825"/>
              </a:spcBef>
              <a:spcAft>
                <a:spcPts val="0"/>
              </a:spcAft>
              <a:buClr>
                <a:schemeClr val="dk1"/>
              </a:buClr>
              <a:buSzPts val="1800"/>
              <a:buNone/>
            </a:pPr>
            <a:r>
              <a:t/>
            </a:r>
            <a:endParaRPr sz="1979"/>
          </a:p>
          <a:p>
            <a:pPr indent="-168593" lvl="0" marL="377190" rtl="0" algn="l">
              <a:lnSpc>
                <a:spcPct val="90000"/>
              </a:lnSpc>
              <a:spcBef>
                <a:spcPts val="825"/>
              </a:spcBef>
              <a:spcAft>
                <a:spcPts val="0"/>
              </a:spcAft>
              <a:buClr>
                <a:schemeClr val="dk1"/>
              </a:buClr>
              <a:buSzPts val="1800"/>
              <a:buNone/>
            </a:pPr>
            <a:r>
              <a:t/>
            </a:r>
            <a:endParaRPr sz="1979"/>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5" name="Shape 415"/>
        <p:cNvGrpSpPr/>
        <p:nvPr/>
      </p:nvGrpSpPr>
      <p:grpSpPr>
        <a:xfrm>
          <a:off x="0" y="0"/>
          <a:ext cx="0" cy="0"/>
          <a:chOff x="0" y="0"/>
          <a:chExt cx="0" cy="0"/>
        </a:xfrm>
      </p:grpSpPr>
      <p:sp>
        <p:nvSpPr>
          <p:cNvPr id="416" name="Google Shape;416;p58"/>
          <p:cNvSpPr txBox="1"/>
          <p:nvPr>
            <p:ph type="title"/>
          </p:nvPr>
        </p:nvSpPr>
        <p:spPr>
          <a:xfrm>
            <a:off x="502920" y="311256"/>
            <a:ext cx="9052560" cy="1295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800"/>
              <a:buFont typeface="Calibri"/>
              <a:buNone/>
            </a:pPr>
            <a:r>
              <a:rPr lang="en-US" sz="4400"/>
              <a:t>Lessons learned – In country capacity</a:t>
            </a:r>
            <a:endParaRPr sz="4400"/>
          </a:p>
        </p:txBody>
      </p:sp>
      <p:sp>
        <p:nvSpPr>
          <p:cNvPr id="417" name="Google Shape;417;p58"/>
          <p:cNvSpPr txBox="1"/>
          <p:nvPr>
            <p:ph idx="1" type="body"/>
          </p:nvPr>
        </p:nvSpPr>
        <p:spPr>
          <a:xfrm>
            <a:off x="691515" y="2452093"/>
            <a:ext cx="8675370" cy="3589854"/>
          </a:xfrm>
          <a:prstGeom prst="rect">
            <a:avLst/>
          </a:prstGeom>
          <a:noFill/>
          <a:ln>
            <a:noFill/>
          </a:ln>
        </p:spPr>
        <p:txBody>
          <a:bodyPr anchorCtr="0" anchor="t" bIns="45700" lIns="91425" spcFirstLastPara="1" rIns="91425" wrap="square" tIns="45700">
            <a:noAutofit/>
          </a:bodyPr>
          <a:lstStyle/>
          <a:p>
            <a:pPr indent="-282893" lvl="0" marL="377190" rtl="0" algn="l">
              <a:lnSpc>
                <a:spcPct val="90000"/>
              </a:lnSpc>
              <a:spcBef>
                <a:spcPts val="825"/>
              </a:spcBef>
              <a:spcAft>
                <a:spcPts val="0"/>
              </a:spcAft>
              <a:buClr>
                <a:schemeClr val="dk1"/>
              </a:buClr>
              <a:buSzPts val="1800"/>
              <a:buChar char="​"/>
            </a:pPr>
            <a:r>
              <a:rPr lang="en-US" sz="2800"/>
              <a:t>Limited DHIS2 expertise</a:t>
            </a:r>
            <a:endParaRPr sz="2800"/>
          </a:p>
          <a:p>
            <a:pPr indent="-282893" lvl="0" marL="377190" rtl="0" algn="l">
              <a:lnSpc>
                <a:spcPct val="90000"/>
              </a:lnSpc>
              <a:spcBef>
                <a:spcPts val="825"/>
              </a:spcBef>
              <a:spcAft>
                <a:spcPts val="0"/>
              </a:spcAft>
              <a:buClr>
                <a:schemeClr val="dk1"/>
              </a:buClr>
              <a:buSzPts val="1800"/>
              <a:buChar char="​"/>
            </a:pPr>
            <a:r>
              <a:rPr lang="en-US" sz="2800"/>
              <a:t>MOH relies on partner support (Salaries are low at MOH)</a:t>
            </a:r>
            <a:endParaRPr sz="2800"/>
          </a:p>
          <a:p>
            <a:pPr indent="-282893" lvl="0" marL="377190" rtl="0" algn="l">
              <a:lnSpc>
                <a:spcPct val="90000"/>
              </a:lnSpc>
              <a:spcBef>
                <a:spcPts val="825"/>
              </a:spcBef>
              <a:spcAft>
                <a:spcPts val="0"/>
              </a:spcAft>
              <a:buClr>
                <a:schemeClr val="dk1"/>
              </a:buClr>
              <a:buSzPts val="1800"/>
              <a:buChar char="​"/>
            </a:pPr>
            <a:r>
              <a:rPr lang="en-US" sz="2800"/>
              <a:t>MOH HR manuals do not include HIS personnel</a:t>
            </a:r>
            <a:endParaRPr sz="2800"/>
          </a:p>
          <a:p>
            <a:pPr indent="0" lvl="0" marL="0" rtl="0" algn="l">
              <a:lnSpc>
                <a:spcPct val="90000"/>
              </a:lnSpc>
              <a:spcBef>
                <a:spcPts val="825"/>
              </a:spcBef>
              <a:spcAft>
                <a:spcPts val="0"/>
              </a:spcAft>
              <a:buClr>
                <a:srgbClr val="00285F"/>
              </a:buClr>
              <a:buSzPts val="1800"/>
              <a:buNone/>
            </a:pPr>
            <a:r>
              <a:t/>
            </a:r>
            <a:endParaRPr sz="2800"/>
          </a:p>
          <a:p>
            <a:pPr indent="-168593" lvl="0" marL="377190" rtl="0" algn="l">
              <a:lnSpc>
                <a:spcPct val="90000"/>
              </a:lnSpc>
              <a:spcBef>
                <a:spcPts val="825"/>
              </a:spcBef>
              <a:spcAft>
                <a:spcPts val="0"/>
              </a:spcAft>
              <a:buClr>
                <a:schemeClr val="dk1"/>
              </a:buClr>
              <a:buSzPts val="1800"/>
              <a:buNone/>
            </a:pPr>
            <a:r>
              <a:t/>
            </a:r>
            <a:endParaRPr sz="1979"/>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1" name="Shape 421"/>
        <p:cNvGrpSpPr/>
        <p:nvPr/>
      </p:nvGrpSpPr>
      <p:grpSpPr>
        <a:xfrm>
          <a:off x="0" y="0"/>
          <a:ext cx="0" cy="0"/>
          <a:chOff x="0" y="0"/>
          <a:chExt cx="0" cy="0"/>
        </a:xfrm>
      </p:grpSpPr>
      <p:sp>
        <p:nvSpPr>
          <p:cNvPr id="422" name="Google Shape;422;p59"/>
          <p:cNvSpPr txBox="1"/>
          <p:nvPr>
            <p:ph type="title"/>
          </p:nvPr>
        </p:nvSpPr>
        <p:spPr>
          <a:xfrm>
            <a:off x="502920" y="311256"/>
            <a:ext cx="9052560" cy="1295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800"/>
              <a:buFont typeface="Calibri"/>
              <a:buNone/>
            </a:pPr>
            <a:r>
              <a:rPr lang="en-US" sz="4400">
                <a:solidFill>
                  <a:srgbClr val="538CD5"/>
                </a:solidFill>
              </a:rPr>
              <a:t>Future Priorities</a:t>
            </a:r>
            <a:endParaRPr sz="4400">
              <a:solidFill>
                <a:srgbClr val="538CD5"/>
              </a:solidFill>
            </a:endParaRPr>
          </a:p>
        </p:txBody>
      </p:sp>
      <p:sp>
        <p:nvSpPr>
          <p:cNvPr id="423" name="Google Shape;423;p59"/>
          <p:cNvSpPr txBox="1"/>
          <p:nvPr>
            <p:ph idx="1" type="body"/>
          </p:nvPr>
        </p:nvSpPr>
        <p:spPr>
          <a:xfrm>
            <a:off x="383650" y="2012865"/>
            <a:ext cx="7557715" cy="3589854"/>
          </a:xfrm>
          <a:prstGeom prst="rect">
            <a:avLst/>
          </a:prstGeom>
          <a:noFill/>
          <a:ln>
            <a:noFill/>
          </a:ln>
        </p:spPr>
        <p:txBody>
          <a:bodyPr anchorCtr="0" anchor="t" bIns="45700" lIns="91425" spcFirstLastPara="1" rIns="91425" wrap="square" tIns="45700">
            <a:noAutofit/>
          </a:bodyPr>
          <a:lstStyle/>
          <a:p>
            <a:pPr indent="-457200" lvl="0" marL="685800" rtl="0" algn="l">
              <a:spcBef>
                <a:spcPts val="0"/>
              </a:spcBef>
              <a:spcAft>
                <a:spcPts val="0"/>
              </a:spcAft>
              <a:buClr>
                <a:schemeClr val="dk1"/>
              </a:buClr>
              <a:buSzPts val="2240"/>
              <a:buFont typeface="Arial"/>
              <a:buChar char="•"/>
            </a:pPr>
            <a:r>
              <a:rPr lang="en-US" sz="2400">
                <a:solidFill>
                  <a:schemeClr val="dk1"/>
                </a:solidFill>
              </a:rPr>
              <a:t>Continue contributions to Global Goods</a:t>
            </a:r>
            <a:endParaRPr/>
          </a:p>
          <a:p>
            <a:pPr indent="-457200" lvl="0" marL="685800" rtl="0" algn="l">
              <a:spcBef>
                <a:spcPts val="0"/>
              </a:spcBef>
              <a:spcAft>
                <a:spcPts val="0"/>
              </a:spcAft>
              <a:buClr>
                <a:schemeClr val="dk1"/>
              </a:buClr>
              <a:buSzPts val="2240"/>
              <a:buFont typeface="Arial"/>
              <a:buChar char="•"/>
            </a:pPr>
            <a:r>
              <a:rPr lang="en-US" sz="2400">
                <a:solidFill>
                  <a:schemeClr val="dk1"/>
                </a:solidFill>
              </a:rPr>
              <a:t>Continue development of Android /mobile DHIS2 capabilities</a:t>
            </a:r>
            <a:endParaRPr/>
          </a:p>
          <a:p>
            <a:pPr indent="-457200" lvl="0" marL="685800" rtl="0" algn="l">
              <a:spcBef>
                <a:spcPts val="0"/>
              </a:spcBef>
              <a:spcAft>
                <a:spcPts val="0"/>
              </a:spcAft>
              <a:buClr>
                <a:schemeClr val="dk1"/>
              </a:buClr>
              <a:buSzPts val="2240"/>
              <a:buFont typeface="Arial"/>
              <a:buChar char="•"/>
            </a:pPr>
            <a:r>
              <a:rPr lang="en-US" sz="2400">
                <a:solidFill>
                  <a:schemeClr val="dk1"/>
                </a:solidFill>
              </a:rPr>
              <a:t>Continue strengthening DHIS2 user community</a:t>
            </a:r>
            <a:endParaRPr sz="2400">
              <a:solidFill>
                <a:schemeClr val="dk1"/>
              </a:solidFill>
            </a:endParaRPr>
          </a:p>
          <a:p>
            <a:pPr indent="-467360" lvl="0" marL="685800" rtl="0" algn="l">
              <a:spcBef>
                <a:spcPts val="0"/>
              </a:spcBef>
              <a:spcAft>
                <a:spcPts val="0"/>
              </a:spcAft>
              <a:buClr>
                <a:schemeClr val="dk1"/>
              </a:buClr>
              <a:buSzPts val="2400"/>
              <a:buChar char="•"/>
            </a:pPr>
            <a:r>
              <a:rPr lang="en-US" sz="2400">
                <a:solidFill>
                  <a:schemeClr val="dk1"/>
                </a:solidFill>
              </a:rPr>
              <a:t>Promote the dual approach of the JSI DHIS2 continuum:</a:t>
            </a:r>
            <a:endParaRPr sz="2400">
              <a:solidFill>
                <a:schemeClr val="dk1"/>
              </a:solidFill>
            </a:endParaRPr>
          </a:p>
          <a:p>
            <a:pPr indent="0" lvl="0" marL="817245" rtl="0" algn="l">
              <a:spcBef>
                <a:spcPts val="0"/>
              </a:spcBef>
              <a:spcAft>
                <a:spcPts val="0"/>
              </a:spcAft>
              <a:buNone/>
            </a:pPr>
            <a:r>
              <a:rPr lang="en-US" sz="2400">
                <a:solidFill>
                  <a:schemeClr val="dk1"/>
                </a:solidFill>
              </a:rPr>
              <a:t>-&gt; DHIS2 technical implementation has to go hand in hand with system </a:t>
            </a:r>
            <a:r>
              <a:rPr lang="en-US" sz="2400">
                <a:solidFill>
                  <a:schemeClr val="dk1"/>
                </a:solidFill>
              </a:rPr>
              <a:t>strengthening</a:t>
            </a:r>
            <a:endParaRPr sz="2400">
              <a:solidFill>
                <a:schemeClr val="dk1"/>
              </a:solidFill>
            </a:endParaRPr>
          </a:p>
          <a:p>
            <a:pPr indent="-168593" lvl="0" marL="377190" rtl="0" algn="l">
              <a:lnSpc>
                <a:spcPct val="90000"/>
              </a:lnSpc>
              <a:spcBef>
                <a:spcPts val="825"/>
              </a:spcBef>
              <a:spcAft>
                <a:spcPts val="0"/>
              </a:spcAft>
              <a:buClr>
                <a:schemeClr val="dk1"/>
              </a:buClr>
              <a:buSzPts val="1800"/>
              <a:buNone/>
            </a:pPr>
            <a:r>
              <a:t/>
            </a:r>
            <a:endParaRPr sz="1979"/>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7" name="Shape 427"/>
        <p:cNvGrpSpPr/>
        <p:nvPr/>
      </p:nvGrpSpPr>
      <p:grpSpPr>
        <a:xfrm>
          <a:off x="0" y="0"/>
          <a:ext cx="0" cy="0"/>
          <a:chOff x="0" y="0"/>
          <a:chExt cx="0" cy="0"/>
        </a:xfrm>
      </p:grpSpPr>
      <p:sp>
        <p:nvSpPr>
          <p:cNvPr id="428" name="Google Shape;428;p60"/>
          <p:cNvSpPr txBox="1"/>
          <p:nvPr>
            <p:ph type="title"/>
          </p:nvPr>
        </p:nvSpPr>
        <p:spPr>
          <a:xfrm>
            <a:off x="502920" y="311256"/>
            <a:ext cx="9052560" cy="1295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800"/>
              <a:buFont typeface="Calibri"/>
              <a:buNone/>
            </a:pPr>
            <a:r>
              <a:rPr lang="en-US" sz="4400"/>
              <a:t>RHIS eLearning Curriculum</a:t>
            </a:r>
            <a:endParaRPr sz="4400"/>
          </a:p>
        </p:txBody>
      </p:sp>
      <p:sp>
        <p:nvSpPr>
          <p:cNvPr id="429" name="Google Shape;429;p60"/>
          <p:cNvSpPr txBox="1"/>
          <p:nvPr>
            <p:ph idx="1" type="body"/>
          </p:nvPr>
        </p:nvSpPr>
        <p:spPr>
          <a:xfrm>
            <a:off x="916050" y="1928225"/>
            <a:ext cx="3681000" cy="3589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b="1" lang="en-US" sz="1800">
                <a:solidFill>
                  <a:srgbClr val="999999"/>
                </a:solidFill>
                <a:latin typeface="Arial"/>
                <a:ea typeface="Arial"/>
                <a:cs typeface="Arial"/>
                <a:sym typeface="Arial"/>
              </a:rPr>
              <a:t>Why RHIS Curriculum</a:t>
            </a:r>
            <a:endParaRPr b="1" sz="1800">
              <a:solidFill>
                <a:srgbClr val="999999"/>
              </a:solidFill>
              <a:latin typeface="Arial"/>
              <a:ea typeface="Arial"/>
              <a:cs typeface="Arial"/>
              <a:sym typeface="Arial"/>
            </a:endParaRPr>
          </a:p>
          <a:p>
            <a:pPr indent="-317500" lvl="0" marL="457200" rtl="0" algn="l">
              <a:lnSpc>
                <a:spcPct val="115000"/>
              </a:lnSpc>
              <a:spcBef>
                <a:spcPts val="600"/>
              </a:spcBef>
              <a:spcAft>
                <a:spcPts val="0"/>
              </a:spcAft>
              <a:buClr>
                <a:srgbClr val="002855"/>
              </a:buClr>
              <a:buSzPts val="1400"/>
              <a:buChar char="★"/>
            </a:pPr>
            <a:r>
              <a:rPr lang="en-US" sz="1400">
                <a:solidFill>
                  <a:srgbClr val="002855"/>
                </a:solidFill>
                <a:latin typeface="Arial"/>
                <a:ea typeface="Arial"/>
                <a:cs typeface="Arial"/>
                <a:sym typeface="Arial"/>
              </a:rPr>
              <a:t>Strong RHIS essential for health program managers to monitor, evaluate, and improve health system performance and make evidence-informed decisions.</a:t>
            </a:r>
            <a:endParaRPr sz="1400">
              <a:solidFill>
                <a:srgbClr val="002855"/>
              </a:solidFill>
              <a:latin typeface="Arial"/>
              <a:ea typeface="Arial"/>
              <a:cs typeface="Arial"/>
              <a:sym typeface="Arial"/>
            </a:endParaRPr>
          </a:p>
          <a:p>
            <a:pPr indent="0" lvl="0" marL="457200" rtl="0" algn="l">
              <a:lnSpc>
                <a:spcPct val="115000"/>
              </a:lnSpc>
              <a:spcBef>
                <a:spcPts val="600"/>
              </a:spcBef>
              <a:spcAft>
                <a:spcPts val="0"/>
              </a:spcAft>
              <a:buNone/>
            </a:pPr>
            <a:r>
              <a:t/>
            </a:r>
            <a:endParaRPr sz="1400">
              <a:solidFill>
                <a:srgbClr val="002855"/>
              </a:solidFill>
              <a:latin typeface="Arial"/>
              <a:ea typeface="Arial"/>
              <a:cs typeface="Arial"/>
              <a:sym typeface="Arial"/>
            </a:endParaRPr>
          </a:p>
          <a:p>
            <a:pPr indent="-317500" lvl="0" marL="457200" rtl="0" algn="l">
              <a:lnSpc>
                <a:spcPct val="115000"/>
              </a:lnSpc>
              <a:spcBef>
                <a:spcPts val="600"/>
              </a:spcBef>
              <a:spcAft>
                <a:spcPts val="0"/>
              </a:spcAft>
              <a:buClr>
                <a:srgbClr val="002855"/>
              </a:buClr>
              <a:buSzPts val="1400"/>
              <a:buChar char="★"/>
            </a:pPr>
            <a:r>
              <a:rPr lang="en-US" sz="1400">
                <a:solidFill>
                  <a:srgbClr val="002855"/>
                </a:solidFill>
                <a:latin typeface="Arial"/>
                <a:ea typeface="Arial"/>
                <a:cs typeface="Arial"/>
                <a:sym typeface="Arial"/>
              </a:rPr>
              <a:t>L</a:t>
            </a:r>
            <a:r>
              <a:rPr lang="en-US" sz="1400">
                <a:solidFill>
                  <a:srgbClr val="002855"/>
                </a:solidFill>
                <a:latin typeface="Arial"/>
                <a:ea typeface="Arial"/>
                <a:cs typeface="Arial"/>
                <a:sym typeface="Arial"/>
              </a:rPr>
              <a:t>imited RHIS capacity - a</a:t>
            </a:r>
            <a:r>
              <a:rPr lang="en-US" sz="1400">
                <a:solidFill>
                  <a:srgbClr val="002855"/>
                </a:solidFill>
                <a:latin typeface="Arial"/>
                <a:ea typeface="Arial"/>
                <a:cs typeface="Arial"/>
                <a:sym typeface="Arial"/>
              </a:rPr>
              <a:t> root-cause of poor RHIS performance</a:t>
            </a:r>
            <a:endParaRPr sz="1400">
              <a:solidFill>
                <a:srgbClr val="002855"/>
              </a:solidFill>
              <a:latin typeface="Arial"/>
              <a:ea typeface="Arial"/>
              <a:cs typeface="Arial"/>
              <a:sym typeface="Arial"/>
            </a:endParaRPr>
          </a:p>
          <a:p>
            <a:pPr indent="0" lvl="0" marL="457200" rtl="0" algn="l">
              <a:lnSpc>
                <a:spcPct val="115000"/>
              </a:lnSpc>
              <a:spcBef>
                <a:spcPts val="600"/>
              </a:spcBef>
              <a:spcAft>
                <a:spcPts val="0"/>
              </a:spcAft>
              <a:buNone/>
            </a:pPr>
            <a:r>
              <a:t/>
            </a:r>
            <a:endParaRPr sz="1400">
              <a:solidFill>
                <a:srgbClr val="002855"/>
              </a:solidFill>
              <a:latin typeface="Arial"/>
              <a:ea typeface="Arial"/>
              <a:cs typeface="Arial"/>
              <a:sym typeface="Arial"/>
            </a:endParaRPr>
          </a:p>
          <a:p>
            <a:pPr indent="-317500" lvl="0" marL="457200" rtl="0" algn="l">
              <a:lnSpc>
                <a:spcPct val="115000"/>
              </a:lnSpc>
              <a:spcBef>
                <a:spcPts val="600"/>
              </a:spcBef>
              <a:spcAft>
                <a:spcPts val="0"/>
              </a:spcAft>
              <a:buClr>
                <a:srgbClr val="002855"/>
              </a:buClr>
              <a:buSzPts val="1400"/>
              <a:buChar char="★"/>
            </a:pPr>
            <a:r>
              <a:rPr lang="en-US" sz="1400">
                <a:solidFill>
                  <a:srgbClr val="002855"/>
                </a:solidFill>
                <a:latin typeface="Arial"/>
                <a:ea typeface="Arial"/>
                <a:cs typeface="Arial"/>
                <a:sym typeface="Arial"/>
              </a:rPr>
              <a:t>RHIS Curriculum to help build the capacity of health managers and staff</a:t>
            </a:r>
            <a:endParaRPr sz="1400">
              <a:solidFill>
                <a:srgbClr val="002855"/>
              </a:solidFill>
              <a:latin typeface="Arial"/>
              <a:ea typeface="Arial"/>
              <a:cs typeface="Arial"/>
              <a:sym typeface="Arial"/>
            </a:endParaRPr>
          </a:p>
        </p:txBody>
      </p:sp>
      <p:sp>
        <p:nvSpPr>
          <p:cNvPr id="430" name="Google Shape;430;p60"/>
          <p:cNvSpPr txBox="1"/>
          <p:nvPr>
            <p:ph idx="1" type="body"/>
          </p:nvPr>
        </p:nvSpPr>
        <p:spPr>
          <a:xfrm>
            <a:off x="5141725" y="1928225"/>
            <a:ext cx="4266300" cy="35898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chemeClr val="dk1"/>
              </a:buClr>
              <a:buSzPts val="1100"/>
              <a:buNone/>
            </a:pPr>
            <a:r>
              <a:rPr b="1" lang="en-US" sz="1800">
                <a:solidFill>
                  <a:srgbClr val="999999"/>
                </a:solidFill>
                <a:latin typeface="Arial"/>
                <a:ea typeface="Arial"/>
                <a:cs typeface="Arial"/>
                <a:sym typeface="Arial"/>
              </a:rPr>
              <a:t>Why e-Learning</a:t>
            </a:r>
            <a:endParaRPr b="1" sz="1800">
              <a:solidFill>
                <a:srgbClr val="999999"/>
              </a:solidFill>
              <a:latin typeface="Arial"/>
              <a:ea typeface="Arial"/>
              <a:cs typeface="Arial"/>
              <a:sym typeface="Arial"/>
            </a:endParaRPr>
          </a:p>
          <a:p>
            <a:pPr indent="-317500" lvl="0" marL="457200" marR="0" rtl="0" algn="l">
              <a:lnSpc>
                <a:spcPct val="115000"/>
              </a:lnSpc>
              <a:spcBef>
                <a:spcPts val="600"/>
              </a:spcBef>
              <a:spcAft>
                <a:spcPts val="0"/>
              </a:spcAft>
              <a:buClr>
                <a:srgbClr val="002855"/>
              </a:buClr>
              <a:buSzPts val="1400"/>
              <a:buChar char="★"/>
            </a:pPr>
            <a:r>
              <a:rPr lang="en-US" sz="1400">
                <a:solidFill>
                  <a:srgbClr val="002855"/>
                </a:solidFill>
                <a:latin typeface="Arial"/>
                <a:ea typeface="Arial"/>
                <a:cs typeface="Arial"/>
                <a:sym typeface="Arial"/>
              </a:rPr>
              <a:t>Shown to increase learning retention while decreasing overall training time</a:t>
            </a:r>
            <a:endParaRPr sz="1400">
              <a:solidFill>
                <a:srgbClr val="002855"/>
              </a:solidFill>
              <a:latin typeface="Arial"/>
              <a:ea typeface="Arial"/>
              <a:cs typeface="Arial"/>
              <a:sym typeface="Arial"/>
            </a:endParaRPr>
          </a:p>
          <a:p>
            <a:pPr indent="0" lvl="0" marL="457200" marR="0" rtl="0" algn="l">
              <a:lnSpc>
                <a:spcPct val="115000"/>
              </a:lnSpc>
              <a:spcBef>
                <a:spcPts val="600"/>
              </a:spcBef>
              <a:spcAft>
                <a:spcPts val="0"/>
              </a:spcAft>
              <a:buNone/>
            </a:pPr>
            <a:r>
              <a:t/>
            </a:r>
            <a:endParaRPr sz="1400">
              <a:solidFill>
                <a:srgbClr val="002855"/>
              </a:solidFill>
              <a:latin typeface="Arial"/>
              <a:ea typeface="Arial"/>
              <a:cs typeface="Arial"/>
              <a:sym typeface="Arial"/>
            </a:endParaRPr>
          </a:p>
          <a:p>
            <a:pPr indent="-317500" lvl="0" marL="457200" marR="0" rtl="0" algn="l">
              <a:lnSpc>
                <a:spcPct val="115000"/>
              </a:lnSpc>
              <a:spcBef>
                <a:spcPts val="600"/>
              </a:spcBef>
              <a:spcAft>
                <a:spcPts val="0"/>
              </a:spcAft>
              <a:buClr>
                <a:srgbClr val="002855"/>
              </a:buClr>
              <a:buSzPts val="1400"/>
              <a:buChar char="★"/>
            </a:pPr>
            <a:r>
              <a:rPr lang="en-US" sz="1400">
                <a:solidFill>
                  <a:srgbClr val="002855"/>
                </a:solidFill>
                <a:latin typeface="Arial"/>
                <a:ea typeface="Arial"/>
                <a:cs typeface="Arial"/>
                <a:sym typeface="Arial"/>
              </a:rPr>
              <a:t>Interactive online courses are globally accessible, easily updated, standardized, can be downloaded and completed offline, including on mobile devices, making content available anytime, anywhere.</a:t>
            </a:r>
            <a:endParaRPr sz="1400">
              <a:solidFill>
                <a:srgbClr val="002855"/>
              </a:solidFill>
              <a:latin typeface="Arial"/>
              <a:ea typeface="Arial"/>
              <a:cs typeface="Arial"/>
              <a:sym typeface="Arial"/>
            </a:endParaRPr>
          </a:p>
          <a:p>
            <a:pPr indent="0" lvl="0" marL="457200" marR="0" rtl="0" algn="l">
              <a:lnSpc>
                <a:spcPct val="115000"/>
              </a:lnSpc>
              <a:spcBef>
                <a:spcPts val="600"/>
              </a:spcBef>
              <a:spcAft>
                <a:spcPts val="0"/>
              </a:spcAft>
              <a:buNone/>
            </a:pPr>
            <a:r>
              <a:t/>
            </a:r>
            <a:endParaRPr sz="1400">
              <a:solidFill>
                <a:srgbClr val="002855"/>
              </a:solidFill>
              <a:latin typeface="Arial"/>
              <a:ea typeface="Arial"/>
              <a:cs typeface="Arial"/>
              <a:sym typeface="Arial"/>
            </a:endParaRPr>
          </a:p>
          <a:p>
            <a:pPr indent="-317500" lvl="0" marL="457200" marR="0" rtl="0" algn="l">
              <a:lnSpc>
                <a:spcPct val="115000"/>
              </a:lnSpc>
              <a:spcBef>
                <a:spcPts val="600"/>
              </a:spcBef>
              <a:spcAft>
                <a:spcPts val="0"/>
              </a:spcAft>
              <a:buClr>
                <a:srgbClr val="002855"/>
              </a:buClr>
              <a:buSzPts val="1400"/>
              <a:buChar char="★"/>
            </a:pPr>
            <a:r>
              <a:rPr lang="en-US" sz="1400">
                <a:solidFill>
                  <a:srgbClr val="002855"/>
                </a:solidFill>
                <a:latin typeface="Arial"/>
                <a:ea typeface="Arial"/>
                <a:cs typeface="Arial"/>
                <a:sym typeface="Arial"/>
              </a:rPr>
              <a:t>Minimizes time workers are away attending workshops, eliminates travel costs.</a:t>
            </a:r>
            <a:endParaRPr sz="1400">
              <a:solidFill>
                <a:srgbClr val="002855"/>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4" name="Shape 434"/>
        <p:cNvGrpSpPr/>
        <p:nvPr/>
      </p:nvGrpSpPr>
      <p:grpSpPr>
        <a:xfrm>
          <a:off x="0" y="0"/>
          <a:ext cx="0" cy="0"/>
          <a:chOff x="0" y="0"/>
          <a:chExt cx="0" cy="0"/>
        </a:xfrm>
      </p:grpSpPr>
      <p:sp>
        <p:nvSpPr>
          <p:cNvPr id="435" name="Google Shape;435;p61"/>
          <p:cNvSpPr txBox="1"/>
          <p:nvPr>
            <p:ph type="title"/>
          </p:nvPr>
        </p:nvSpPr>
        <p:spPr>
          <a:xfrm>
            <a:off x="502920" y="311256"/>
            <a:ext cx="9052500" cy="1295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800"/>
              <a:buFont typeface="Calibri"/>
              <a:buNone/>
            </a:pPr>
            <a:r>
              <a:rPr lang="en-US" sz="4400"/>
              <a:t>RHIS eLearning Curriculum</a:t>
            </a:r>
            <a:endParaRPr sz="4400"/>
          </a:p>
        </p:txBody>
      </p:sp>
      <p:sp>
        <p:nvSpPr>
          <p:cNvPr id="436" name="Google Shape;436;p61"/>
          <p:cNvSpPr txBox="1"/>
          <p:nvPr>
            <p:ph idx="1" type="body"/>
          </p:nvPr>
        </p:nvSpPr>
        <p:spPr>
          <a:xfrm>
            <a:off x="916050" y="1928225"/>
            <a:ext cx="3681000" cy="40587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None/>
            </a:pPr>
            <a:r>
              <a:rPr b="1" lang="en-US" sz="1800">
                <a:solidFill>
                  <a:srgbClr val="999999"/>
                </a:solidFill>
                <a:latin typeface="Arial"/>
                <a:ea typeface="Arial"/>
                <a:cs typeface="Arial"/>
                <a:sym typeface="Arial"/>
              </a:rPr>
              <a:t>RHIS Curriculum</a:t>
            </a:r>
            <a:endParaRPr b="1" sz="1800">
              <a:solidFill>
                <a:srgbClr val="999999"/>
              </a:solidFill>
              <a:latin typeface="Arial"/>
              <a:ea typeface="Arial"/>
              <a:cs typeface="Arial"/>
              <a:sym typeface="Arial"/>
            </a:endParaRPr>
          </a:p>
          <a:p>
            <a:pPr indent="-317500" lvl="0" marL="457200" rtl="0" algn="l">
              <a:lnSpc>
                <a:spcPct val="115000"/>
              </a:lnSpc>
              <a:spcBef>
                <a:spcPts val="600"/>
              </a:spcBef>
              <a:spcAft>
                <a:spcPts val="0"/>
              </a:spcAft>
              <a:buClr>
                <a:srgbClr val="002855"/>
              </a:buClr>
              <a:buSzPts val="1400"/>
              <a:buChar char="★"/>
            </a:pPr>
            <a:r>
              <a:rPr lang="en-US" sz="1400">
                <a:solidFill>
                  <a:srgbClr val="002855"/>
                </a:solidFill>
                <a:latin typeface="Arial"/>
                <a:ea typeface="Arial"/>
                <a:cs typeface="Arial"/>
                <a:sym typeface="Arial"/>
              </a:rPr>
              <a:t>A global product - developed by MEASURE Evaluation in collaboration with many organizations including WHO</a:t>
            </a:r>
            <a:endParaRPr sz="1400">
              <a:solidFill>
                <a:srgbClr val="002855"/>
              </a:solidFill>
              <a:latin typeface="Arial"/>
              <a:ea typeface="Arial"/>
              <a:cs typeface="Arial"/>
              <a:sym typeface="Arial"/>
            </a:endParaRPr>
          </a:p>
          <a:p>
            <a:pPr indent="0" lvl="0" marL="457200" rtl="0" algn="l">
              <a:lnSpc>
                <a:spcPct val="115000"/>
              </a:lnSpc>
              <a:spcBef>
                <a:spcPts val="600"/>
              </a:spcBef>
              <a:spcAft>
                <a:spcPts val="0"/>
              </a:spcAft>
              <a:buNone/>
            </a:pPr>
            <a:r>
              <a:t/>
            </a:r>
            <a:endParaRPr sz="1400">
              <a:solidFill>
                <a:srgbClr val="002855"/>
              </a:solidFill>
              <a:latin typeface="Arial"/>
              <a:ea typeface="Arial"/>
              <a:cs typeface="Arial"/>
              <a:sym typeface="Arial"/>
            </a:endParaRPr>
          </a:p>
          <a:p>
            <a:pPr indent="-317500" lvl="0" marL="457200" rtl="0" algn="l">
              <a:lnSpc>
                <a:spcPct val="115000"/>
              </a:lnSpc>
              <a:spcBef>
                <a:spcPts val="600"/>
              </a:spcBef>
              <a:spcAft>
                <a:spcPts val="0"/>
              </a:spcAft>
              <a:buClr>
                <a:srgbClr val="002855"/>
              </a:buClr>
              <a:buSzPts val="1400"/>
              <a:buChar char="★"/>
            </a:pPr>
            <a:r>
              <a:rPr lang="en-US" sz="1400">
                <a:solidFill>
                  <a:srgbClr val="002855"/>
                </a:solidFill>
                <a:latin typeface="Arial"/>
                <a:ea typeface="Arial"/>
                <a:cs typeface="Arial"/>
                <a:sym typeface="Arial"/>
              </a:rPr>
              <a:t>The syllabus, curriculum, training guides and slides available on MEASURE Evaluation website (</a:t>
            </a:r>
            <a:r>
              <a:rPr lang="en-US" sz="1100" u="sng">
                <a:solidFill>
                  <a:schemeClr val="hlink"/>
                </a:solidFill>
                <a:latin typeface="Arial"/>
                <a:ea typeface="Arial"/>
                <a:cs typeface="Arial"/>
                <a:sym typeface="Arial"/>
                <a:hlinkClick r:id="rId3"/>
              </a:rPr>
              <a:t>https://www.measureevaluation.org/our-work/routine-health-information-systems/rhis-curriculum</a:t>
            </a:r>
            <a:r>
              <a:rPr lang="en-US" sz="1400">
                <a:solidFill>
                  <a:srgbClr val="002855"/>
                </a:solidFill>
                <a:latin typeface="Arial"/>
                <a:ea typeface="Arial"/>
                <a:cs typeface="Arial"/>
                <a:sym typeface="Arial"/>
              </a:rPr>
              <a:t>)</a:t>
            </a:r>
            <a:endParaRPr sz="1400">
              <a:solidFill>
                <a:srgbClr val="002855"/>
              </a:solidFill>
              <a:latin typeface="Arial"/>
              <a:ea typeface="Arial"/>
              <a:cs typeface="Arial"/>
              <a:sym typeface="Arial"/>
            </a:endParaRPr>
          </a:p>
          <a:p>
            <a:pPr indent="0" lvl="0" marL="457200" rtl="0" algn="l">
              <a:lnSpc>
                <a:spcPct val="115000"/>
              </a:lnSpc>
              <a:spcBef>
                <a:spcPts val="600"/>
              </a:spcBef>
              <a:spcAft>
                <a:spcPts val="0"/>
              </a:spcAft>
              <a:buNone/>
            </a:pPr>
            <a:r>
              <a:t/>
            </a:r>
            <a:endParaRPr sz="1400">
              <a:solidFill>
                <a:srgbClr val="002855"/>
              </a:solidFill>
              <a:latin typeface="Arial"/>
              <a:ea typeface="Arial"/>
              <a:cs typeface="Arial"/>
              <a:sym typeface="Arial"/>
            </a:endParaRPr>
          </a:p>
          <a:p>
            <a:pPr indent="-317500" lvl="0" marL="457200" rtl="0" algn="l">
              <a:lnSpc>
                <a:spcPct val="115000"/>
              </a:lnSpc>
              <a:spcBef>
                <a:spcPts val="600"/>
              </a:spcBef>
              <a:spcAft>
                <a:spcPts val="0"/>
              </a:spcAft>
              <a:buClr>
                <a:srgbClr val="002855"/>
              </a:buClr>
              <a:buSzPts val="1400"/>
              <a:buChar char="★"/>
            </a:pPr>
            <a:r>
              <a:rPr lang="en-US" sz="1400">
                <a:solidFill>
                  <a:srgbClr val="002855"/>
                </a:solidFill>
                <a:latin typeface="Arial"/>
                <a:ea typeface="Arial"/>
                <a:cs typeface="Arial"/>
                <a:sym typeface="Arial"/>
              </a:rPr>
              <a:t>In high demand - RHIS Curriculum downloaded over 8,000 times</a:t>
            </a:r>
            <a:endParaRPr sz="1400">
              <a:solidFill>
                <a:srgbClr val="002855"/>
              </a:solidFill>
              <a:latin typeface="Arial"/>
              <a:ea typeface="Arial"/>
              <a:cs typeface="Arial"/>
              <a:sym typeface="Arial"/>
            </a:endParaRPr>
          </a:p>
        </p:txBody>
      </p:sp>
      <p:sp>
        <p:nvSpPr>
          <p:cNvPr id="437" name="Google Shape;437;p61"/>
          <p:cNvSpPr txBox="1"/>
          <p:nvPr>
            <p:ph idx="1" type="body"/>
          </p:nvPr>
        </p:nvSpPr>
        <p:spPr>
          <a:xfrm>
            <a:off x="5141725" y="1928225"/>
            <a:ext cx="4266300" cy="35898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chemeClr val="dk1"/>
              </a:buClr>
              <a:buSzPts val="1100"/>
              <a:buNone/>
            </a:pPr>
            <a:r>
              <a:rPr b="1" lang="en-US" sz="1800">
                <a:solidFill>
                  <a:srgbClr val="999999"/>
                </a:solidFill>
                <a:latin typeface="Arial"/>
                <a:ea typeface="Arial"/>
                <a:cs typeface="Arial"/>
                <a:sym typeface="Arial"/>
              </a:rPr>
              <a:t>RHIS</a:t>
            </a:r>
            <a:r>
              <a:rPr b="1" lang="en-US" sz="1800">
                <a:solidFill>
                  <a:srgbClr val="999999"/>
                </a:solidFill>
                <a:latin typeface="Arial"/>
                <a:ea typeface="Arial"/>
                <a:cs typeface="Arial"/>
                <a:sym typeface="Arial"/>
              </a:rPr>
              <a:t> e-Learning</a:t>
            </a:r>
            <a:endParaRPr b="1" sz="1800">
              <a:solidFill>
                <a:srgbClr val="999999"/>
              </a:solidFill>
              <a:latin typeface="Arial"/>
              <a:ea typeface="Arial"/>
              <a:cs typeface="Arial"/>
              <a:sym typeface="Arial"/>
            </a:endParaRPr>
          </a:p>
          <a:p>
            <a:pPr indent="-317500" lvl="0" marL="457200" marR="0" rtl="0" algn="l">
              <a:lnSpc>
                <a:spcPct val="115000"/>
              </a:lnSpc>
              <a:spcBef>
                <a:spcPts val="600"/>
              </a:spcBef>
              <a:spcAft>
                <a:spcPts val="0"/>
              </a:spcAft>
              <a:buClr>
                <a:srgbClr val="002855"/>
              </a:buClr>
              <a:buSzPts val="1400"/>
              <a:buChar char="★"/>
            </a:pPr>
            <a:r>
              <a:rPr lang="en-US" sz="1400">
                <a:solidFill>
                  <a:srgbClr val="002855"/>
                </a:solidFill>
                <a:latin typeface="Arial"/>
                <a:ea typeface="Arial"/>
                <a:cs typeface="Arial"/>
                <a:sym typeface="Arial"/>
              </a:rPr>
              <a:t>Shown to increase learning retention while decreasing overall training time</a:t>
            </a:r>
            <a:endParaRPr sz="1400">
              <a:solidFill>
                <a:srgbClr val="002855"/>
              </a:solidFill>
              <a:latin typeface="Arial"/>
              <a:ea typeface="Arial"/>
              <a:cs typeface="Arial"/>
              <a:sym typeface="Arial"/>
            </a:endParaRPr>
          </a:p>
          <a:p>
            <a:pPr indent="0" lvl="0" marL="457200" marR="0" rtl="0" algn="l">
              <a:lnSpc>
                <a:spcPct val="115000"/>
              </a:lnSpc>
              <a:spcBef>
                <a:spcPts val="600"/>
              </a:spcBef>
              <a:spcAft>
                <a:spcPts val="0"/>
              </a:spcAft>
              <a:buNone/>
            </a:pPr>
            <a:r>
              <a:t/>
            </a:r>
            <a:endParaRPr sz="1400">
              <a:solidFill>
                <a:srgbClr val="002855"/>
              </a:solidFill>
              <a:latin typeface="Arial"/>
              <a:ea typeface="Arial"/>
              <a:cs typeface="Arial"/>
              <a:sym typeface="Arial"/>
            </a:endParaRPr>
          </a:p>
          <a:p>
            <a:pPr indent="-317500" lvl="0" marL="457200" marR="0" rtl="0" algn="l">
              <a:lnSpc>
                <a:spcPct val="115000"/>
              </a:lnSpc>
              <a:spcBef>
                <a:spcPts val="600"/>
              </a:spcBef>
              <a:spcAft>
                <a:spcPts val="0"/>
              </a:spcAft>
              <a:buClr>
                <a:srgbClr val="002855"/>
              </a:buClr>
              <a:buSzPts val="1400"/>
              <a:buChar char="★"/>
            </a:pPr>
            <a:r>
              <a:rPr lang="en-US" sz="1400">
                <a:solidFill>
                  <a:srgbClr val="002855"/>
                </a:solidFill>
                <a:latin typeface="Arial"/>
                <a:ea typeface="Arial"/>
                <a:cs typeface="Arial"/>
                <a:sym typeface="Arial"/>
              </a:rPr>
              <a:t>Interactive online courses are globally accessible, easily updated, standardized, can be downloaded and completed offline, including on mobile devices, making content available anytime, anywhere.</a:t>
            </a:r>
            <a:endParaRPr sz="1400">
              <a:solidFill>
                <a:srgbClr val="002855"/>
              </a:solidFill>
              <a:latin typeface="Arial"/>
              <a:ea typeface="Arial"/>
              <a:cs typeface="Arial"/>
              <a:sym typeface="Arial"/>
            </a:endParaRPr>
          </a:p>
          <a:p>
            <a:pPr indent="0" lvl="0" marL="457200" marR="0" rtl="0" algn="l">
              <a:lnSpc>
                <a:spcPct val="115000"/>
              </a:lnSpc>
              <a:spcBef>
                <a:spcPts val="600"/>
              </a:spcBef>
              <a:spcAft>
                <a:spcPts val="0"/>
              </a:spcAft>
              <a:buNone/>
            </a:pPr>
            <a:r>
              <a:t/>
            </a:r>
            <a:endParaRPr sz="1400">
              <a:solidFill>
                <a:srgbClr val="002855"/>
              </a:solidFill>
              <a:latin typeface="Arial"/>
              <a:ea typeface="Arial"/>
              <a:cs typeface="Arial"/>
              <a:sym typeface="Arial"/>
            </a:endParaRPr>
          </a:p>
          <a:p>
            <a:pPr indent="-317500" lvl="0" marL="457200" marR="0" rtl="0" algn="l">
              <a:lnSpc>
                <a:spcPct val="115000"/>
              </a:lnSpc>
              <a:spcBef>
                <a:spcPts val="600"/>
              </a:spcBef>
              <a:spcAft>
                <a:spcPts val="0"/>
              </a:spcAft>
              <a:buClr>
                <a:srgbClr val="002855"/>
              </a:buClr>
              <a:buSzPts val="1400"/>
              <a:buChar char="★"/>
            </a:pPr>
            <a:r>
              <a:rPr lang="en-US" sz="1400">
                <a:solidFill>
                  <a:srgbClr val="002855"/>
                </a:solidFill>
                <a:latin typeface="Arial"/>
                <a:ea typeface="Arial"/>
                <a:cs typeface="Arial"/>
                <a:sym typeface="Arial"/>
              </a:rPr>
              <a:t>Minimizes time workers are away attending workshops, eliminates travel costs.</a:t>
            </a:r>
            <a:endParaRPr sz="1400">
              <a:solidFill>
                <a:srgbClr val="002855"/>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1" name="Shape 441"/>
        <p:cNvGrpSpPr/>
        <p:nvPr/>
      </p:nvGrpSpPr>
      <p:grpSpPr>
        <a:xfrm>
          <a:off x="0" y="0"/>
          <a:ext cx="0" cy="0"/>
          <a:chOff x="0" y="0"/>
          <a:chExt cx="0" cy="0"/>
        </a:xfrm>
      </p:grpSpPr>
      <p:sp>
        <p:nvSpPr>
          <p:cNvPr id="442" name="Google Shape;442;p62"/>
          <p:cNvSpPr txBox="1"/>
          <p:nvPr>
            <p:ph type="title"/>
          </p:nvPr>
        </p:nvSpPr>
        <p:spPr>
          <a:xfrm>
            <a:off x="502920" y="311256"/>
            <a:ext cx="9052500" cy="1295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800"/>
              <a:buFont typeface="Calibri"/>
              <a:buNone/>
            </a:pPr>
            <a:r>
              <a:rPr lang="en-US" sz="4400"/>
              <a:t>RHIS eLearning Curriculum</a:t>
            </a:r>
            <a:endParaRPr sz="4400"/>
          </a:p>
        </p:txBody>
      </p:sp>
      <p:sp>
        <p:nvSpPr>
          <p:cNvPr id="443" name="Google Shape;443;p62"/>
          <p:cNvSpPr txBox="1"/>
          <p:nvPr>
            <p:ph idx="1" type="body"/>
          </p:nvPr>
        </p:nvSpPr>
        <p:spPr>
          <a:xfrm>
            <a:off x="1047050" y="1906825"/>
            <a:ext cx="4266300" cy="42513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chemeClr val="dk1"/>
              </a:buClr>
              <a:buSzPts val="1100"/>
              <a:buNone/>
            </a:pPr>
            <a:r>
              <a:rPr b="1" lang="en-US" sz="1800">
                <a:solidFill>
                  <a:srgbClr val="999999"/>
                </a:solidFill>
                <a:latin typeface="Arial"/>
                <a:ea typeface="Arial"/>
                <a:cs typeface="Arial"/>
                <a:sym typeface="Arial"/>
              </a:rPr>
              <a:t>RHIS e-Learning</a:t>
            </a:r>
            <a:endParaRPr b="1" sz="1800">
              <a:solidFill>
                <a:srgbClr val="999999"/>
              </a:solidFill>
              <a:latin typeface="Arial"/>
              <a:ea typeface="Arial"/>
              <a:cs typeface="Arial"/>
              <a:sym typeface="Arial"/>
            </a:endParaRPr>
          </a:p>
          <a:p>
            <a:pPr indent="-317500" lvl="0" marL="457200" marR="0" rtl="0" algn="l">
              <a:lnSpc>
                <a:spcPct val="115000"/>
              </a:lnSpc>
              <a:spcBef>
                <a:spcPts val="600"/>
              </a:spcBef>
              <a:spcAft>
                <a:spcPts val="0"/>
              </a:spcAft>
              <a:buClr>
                <a:srgbClr val="002855"/>
              </a:buClr>
              <a:buSzPts val="1400"/>
              <a:buChar char="★"/>
            </a:pPr>
            <a:r>
              <a:rPr lang="en-US" sz="1400">
                <a:solidFill>
                  <a:srgbClr val="002855"/>
                </a:solidFill>
                <a:latin typeface="Arial"/>
                <a:ea typeface="Arial"/>
                <a:cs typeface="Arial"/>
                <a:sym typeface="Arial"/>
              </a:rPr>
              <a:t>Developed under the APC / HMIS Scale-up Project, Ethiopia ; 23 staff received training using these modules</a:t>
            </a:r>
            <a:endParaRPr sz="1400">
              <a:solidFill>
                <a:srgbClr val="002855"/>
              </a:solidFill>
              <a:latin typeface="Arial"/>
              <a:ea typeface="Arial"/>
              <a:cs typeface="Arial"/>
              <a:sym typeface="Arial"/>
            </a:endParaRPr>
          </a:p>
          <a:p>
            <a:pPr indent="0" lvl="0" marL="457200" marR="0" rtl="0" algn="l">
              <a:lnSpc>
                <a:spcPct val="115000"/>
              </a:lnSpc>
              <a:spcBef>
                <a:spcPts val="600"/>
              </a:spcBef>
              <a:spcAft>
                <a:spcPts val="0"/>
              </a:spcAft>
              <a:buNone/>
            </a:pPr>
            <a:r>
              <a:t/>
            </a:r>
            <a:endParaRPr sz="1400">
              <a:solidFill>
                <a:srgbClr val="002855"/>
              </a:solidFill>
              <a:latin typeface="Arial"/>
              <a:ea typeface="Arial"/>
              <a:cs typeface="Arial"/>
              <a:sym typeface="Arial"/>
            </a:endParaRPr>
          </a:p>
          <a:p>
            <a:pPr indent="-317500" lvl="0" marL="457200" marR="0" rtl="0" algn="l">
              <a:lnSpc>
                <a:spcPct val="115000"/>
              </a:lnSpc>
              <a:spcBef>
                <a:spcPts val="600"/>
              </a:spcBef>
              <a:spcAft>
                <a:spcPts val="0"/>
              </a:spcAft>
              <a:buClr>
                <a:srgbClr val="002855"/>
              </a:buClr>
              <a:buSzPts val="1400"/>
              <a:buChar char="★"/>
            </a:pPr>
            <a:r>
              <a:rPr lang="en-US" sz="1400">
                <a:solidFill>
                  <a:srgbClr val="002855"/>
                </a:solidFill>
                <a:latin typeface="Arial"/>
                <a:ea typeface="Arial"/>
                <a:cs typeface="Arial"/>
                <a:sym typeface="Arial"/>
              </a:rPr>
              <a:t>These eLearning modules allow for self-paced learning by staff in remote places; can also be used in </a:t>
            </a:r>
            <a:r>
              <a:rPr lang="en-US" sz="1400">
                <a:solidFill>
                  <a:srgbClr val="002855"/>
                </a:solidFill>
                <a:latin typeface="Arial"/>
                <a:ea typeface="Arial"/>
                <a:cs typeface="Arial"/>
                <a:sym typeface="Arial"/>
              </a:rPr>
              <a:t>classroom</a:t>
            </a:r>
            <a:r>
              <a:rPr lang="en-US" sz="1400">
                <a:solidFill>
                  <a:srgbClr val="002855"/>
                </a:solidFill>
                <a:latin typeface="Arial"/>
                <a:ea typeface="Arial"/>
                <a:cs typeface="Arial"/>
                <a:sym typeface="Arial"/>
              </a:rPr>
              <a:t> setting</a:t>
            </a:r>
            <a:endParaRPr sz="1400">
              <a:solidFill>
                <a:srgbClr val="002855"/>
              </a:solidFill>
              <a:latin typeface="Arial"/>
              <a:ea typeface="Arial"/>
              <a:cs typeface="Arial"/>
              <a:sym typeface="Arial"/>
            </a:endParaRPr>
          </a:p>
          <a:p>
            <a:pPr indent="0" lvl="0" marL="457200" marR="0" rtl="0" algn="l">
              <a:lnSpc>
                <a:spcPct val="115000"/>
              </a:lnSpc>
              <a:spcBef>
                <a:spcPts val="600"/>
              </a:spcBef>
              <a:spcAft>
                <a:spcPts val="0"/>
              </a:spcAft>
              <a:buNone/>
            </a:pPr>
            <a:r>
              <a:t/>
            </a:r>
            <a:endParaRPr sz="1400">
              <a:solidFill>
                <a:srgbClr val="002855"/>
              </a:solidFill>
              <a:latin typeface="Arial"/>
              <a:ea typeface="Arial"/>
              <a:cs typeface="Arial"/>
              <a:sym typeface="Arial"/>
            </a:endParaRPr>
          </a:p>
          <a:p>
            <a:pPr indent="-317500" lvl="0" marL="457200" marR="0" rtl="0" algn="l">
              <a:lnSpc>
                <a:spcPct val="115000"/>
              </a:lnSpc>
              <a:spcBef>
                <a:spcPts val="600"/>
              </a:spcBef>
              <a:spcAft>
                <a:spcPts val="0"/>
              </a:spcAft>
              <a:buClr>
                <a:srgbClr val="002855"/>
              </a:buClr>
              <a:buSzPts val="1400"/>
              <a:buChar char="★"/>
            </a:pPr>
            <a:r>
              <a:rPr lang="en-US" sz="1400">
                <a:solidFill>
                  <a:srgbClr val="002855"/>
                </a:solidFill>
                <a:latin typeface="Arial"/>
                <a:ea typeface="Arial"/>
                <a:cs typeface="Arial"/>
                <a:sym typeface="Arial"/>
              </a:rPr>
              <a:t>Currently available on JSI E-Learning Center website; (</a:t>
            </a:r>
            <a:r>
              <a:rPr lang="en-US" sz="1100" u="sng">
                <a:solidFill>
                  <a:schemeClr val="hlink"/>
                </a:solidFill>
                <a:latin typeface="Arial"/>
                <a:ea typeface="Arial"/>
                <a:cs typeface="Arial"/>
                <a:sym typeface="Arial"/>
                <a:hlinkClick r:id="rId3"/>
              </a:rPr>
              <a:t>https://elearning.jsi.com/</a:t>
            </a:r>
            <a:r>
              <a:rPr lang="en-US" sz="1400">
                <a:solidFill>
                  <a:srgbClr val="002855"/>
                </a:solidFill>
                <a:latin typeface="Arial"/>
                <a:ea typeface="Arial"/>
                <a:cs typeface="Arial"/>
                <a:sym typeface="Arial"/>
              </a:rPr>
              <a:t>);</a:t>
            </a:r>
            <a:endParaRPr sz="1400">
              <a:solidFill>
                <a:srgbClr val="002855"/>
              </a:solidFill>
              <a:latin typeface="Arial"/>
              <a:ea typeface="Arial"/>
              <a:cs typeface="Arial"/>
              <a:sym typeface="Arial"/>
            </a:endParaRPr>
          </a:p>
          <a:p>
            <a:pPr indent="0" lvl="0" marL="457200" marR="0" rtl="0" algn="l">
              <a:lnSpc>
                <a:spcPct val="115000"/>
              </a:lnSpc>
              <a:spcBef>
                <a:spcPts val="600"/>
              </a:spcBef>
              <a:spcAft>
                <a:spcPts val="0"/>
              </a:spcAft>
              <a:buNone/>
            </a:pPr>
            <a:r>
              <a:t/>
            </a:r>
            <a:endParaRPr sz="1400">
              <a:solidFill>
                <a:srgbClr val="002855"/>
              </a:solidFill>
              <a:latin typeface="Arial"/>
              <a:ea typeface="Arial"/>
              <a:cs typeface="Arial"/>
              <a:sym typeface="Arial"/>
            </a:endParaRPr>
          </a:p>
          <a:p>
            <a:pPr indent="-317500" lvl="0" marL="457200" marR="0" rtl="0" algn="l">
              <a:lnSpc>
                <a:spcPct val="115000"/>
              </a:lnSpc>
              <a:spcBef>
                <a:spcPts val="600"/>
              </a:spcBef>
              <a:spcAft>
                <a:spcPts val="0"/>
              </a:spcAft>
              <a:buClr>
                <a:srgbClr val="002855"/>
              </a:buClr>
              <a:buSzPts val="1400"/>
              <a:buChar char="★"/>
            </a:pPr>
            <a:r>
              <a:rPr lang="en-US" sz="1400">
                <a:solidFill>
                  <a:srgbClr val="002855"/>
                </a:solidFill>
                <a:latin typeface="Arial"/>
                <a:ea typeface="Arial"/>
                <a:cs typeface="Arial"/>
                <a:sym typeface="Arial"/>
              </a:rPr>
              <a:t>F</a:t>
            </a:r>
            <a:r>
              <a:rPr lang="en-US" sz="1400">
                <a:solidFill>
                  <a:srgbClr val="002855"/>
                </a:solidFill>
                <a:latin typeface="Arial"/>
                <a:ea typeface="Arial"/>
                <a:cs typeface="Arial"/>
                <a:sym typeface="Arial"/>
              </a:rPr>
              <a:t>ree for anyone to use; any organization can have these on their own LMS/website</a:t>
            </a:r>
            <a:endParaRPr sz="1400">
              <a:solidFill>
                <a:srgbClr val="002855"/>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7" name="Shape 447"/>
        <p:cNvGrpSpPr/>
        <p:nvPr/>
      </p:nvGrpSpPr>
      <p:grpSpPr>
        <a:xfrm>
          <a:off x="0" y="0"/>
          <a:ext cx="0" cy="0"/>
          <a:chOff x="0" y="0"/>
          <a:chExt cx="0" cy="0"/>
        </a:xfrm>
      </p:grpSpPr>
      <p:sp>
        <p:nvSpPr>
          <p:cNvPr id="448" name="Google Shape;448;p63"/>
          <p:cNvSpPr txBox="1"/>
          <p:nvPr>
            <p:ph type="title"/>
          </p:nvPr>
        </p:nvSpPr>
        <p:spPr>
          <a:xfrm>
            <a:off x="502920" y="311256"/>
            <a:ext cx="9052500" cy="1295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800"/>
              <a:buFont typeface="Calibri"/>
              <a:buNone/>
            </a:pPr>
            <a:r>
              <a:rPr lang="en-US" sz="4400"/>
              <a:t>RHIS eLearning Curriculum</a:t>
            </a:r>
            <a:endParaRPr sz="4400"/>
          </a:p>
        </p:txBody>
      </p:sp>
      <p:pic>
        <p:nvPicPr>
          <p:cNvPr id="449" name="Google Shape;449;p63"/>
          <p:cNvPicPr preferRelativeResize="0"/>
          <p:nvPr/>
        </p:nvPicPr>
        <p:blipFill rotWithShape="1">
          <a:blip r:embed="rId3">
            <a:alphaModFix/>
          </a:blip>
          <a:srcRect b="0" l="19852" r="0" t="0"/>
          <a:stretch/>
        </p:blipFill>
        <p:spPr>
          <a:xfrm>
            <a:off x="1041675" y="1346250"/>
            <a:ext cx="7975051" cy="5346600"/>
          </a:xfrm>
          <a:prstGeom prst="rect">
            <a:avLst/>
          </a:prstGeom>
          <a:noFill/>
          <a:ln>
            <a:noFill/>
          </a:ln>
        </p:spPr>
      </p:pic>
      <p:sp>
        <p:nvSpPr>
          <p:cNvPr id="450" name="Google Shape;450;p63"/>
          <p:cNvSpPr txBox="1"/>
          <p:nvPr/>
        </p:nvSpPr>
        <p:spPr>
          <a:xfrm>
            <a:off x="2141500" y="6692850"/>
            <a:ext cx="4319100" cy="40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100" u="sng">
                <a:solidFill>
                  <a:schemeClr val="hlink"/>
                </a:solidFill>
                <a:hlinkClick r:id="rId4"/>
              </a:rPr>
              <a:t>Routine Health Information Systems</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4" name="Shape 454"/>
        <p:cNvGrpSpPr/>
        <p:nvPr/>
      </p:nvGrpSpPr>
      <p:grpSpPr>
        <a:xfrm>
          <a:off x="0" y="0"/>
          <a:ext cx="0" cy="0"/>
          <a:chOff x="0" y="0"/>
          <a:chExt cx="0" cy="0"/>
        </a:xfrm>
      </p:grpSpPr>
      <p:sp>
        <p:nvSpPr>
          <p:cNvPr id="455" name="Google Shape;455;p64"/>
          <p:cNvSpPr txBox="1"/>
          <p:nvPr>
            <p:ph type="title"/>
          </p:nvPr>
        </p:nvSpPr>
        <p:spPr>
          <a:xfrm>
            <a:off x="502920" y="311256"/>
            <a:ext cx="9052500" cy="1295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3A75C4"/>
              </a:buClr>
              <a:buSzPts val="4400"/>
              <a:buFont typeface="Calibri"/>
              <a:buNone/>
            </a:pPr>
            <a:r>
              <a:rPr lang="en-US" sz="4400"/>
              <a:t>IMPACT TEAMS</a:t>
            </a:r>
            <a:endParaRPr/>
          </a:p>
        </p:txBody>
      </p:sp>
      <p:pic>
        <p:nvPicPr>
          <p:cNvPr id="456" name="Google Shape;456;p64"/>
          <p:cNvPicPr preferRelativeResize="0"/>
          <p:nvPr/>
        </p:nvPicPr>
        <p:blipFill rotWithShape="1">
          <a:blip r:embed="rId3">
            <a:alphaModFix/>
          </a:blip>
          <a:srcRect b="0" l="0" r="18354" t="0"/>
          <a:stretch/>
        </p:blipFill>
        <p:spPr>
          <a:xfrm>
            <a:off x="1061838" y="1327249"/>
            <a:ext cx="7934725" cy="609070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0" name="Shape 460"/>
        <p:cNvGrpSpPr/>
        <p:nvPr/>
      </p:nvGrpSpPr>
      <p:grpSpPr>
        <a:xfrm>
          <a:off x="0" y="0"/>
          <a:ext cx="0" cy="0"/>
          <a:chOff x="0" y="0"/>
          <a:chExt cx="0" cy="0"/>
        </a:xfrm>
      </p:grpSpPr>
      <p:sp>
        <p:nvSpPr>
          <p:cNvPr id="461" name="Google Shape;461;p65"/>
          <p:cNvSpPr txBox="1"/>
          <p:nvPr>
            <p:ph type="title"/>
          </p:nvPr>
        </p:nvSpPr>
        <p:spPr>
          <a:xfrm>
            <a:off x="502920" y="311256"/>
            <a:ext cx="9052500" cy="1295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3A75C4"/>
              </a:buClr>
              <a:buSzPts val="1400"/>
              <a:buFont typeface="Calibri"/>
              <a:buNone/>
            </a:pPr>
            <a:r>
              <a:rPr lang="en-US" sz="4400"/>
              <a:t>History</a:t>
            </a:r>
            <a:endParaRPr sz="4400"/>
          </a:p>
        </p:txBody>
      </p:sp>
      <p:sp>
        <p:nvSpPr>
          <p:cNvPr id="462" name="Google Shape;462;p65"/>
          <p:cNvSpPr txBox="1"/>
          <p:nvPr>
            <p:ph idx="1" type="body"/>
          </p:nvPr>
        </p:nvSpPr>
        <p:spPr>
          <a:xfrm>
            <a:off x="502920" y="1276333"/>
            <a:ext cx="4763700" cy="5129400"/>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480"/>
              </a:spcBef>
              <a:spcAft>
                <a:spcPts val="0"/>
              </a:spcAft>
              <a:buClr>
                <a:schemeClr val="accent6"/>
              </a:buClr>
              <a:buSzPts val="2400"/>
              <a:buNone/>
            </a:pPr>
            <a:r>
              <a:rPr lang="en-US" sz="2400"/>
              <a:t>IMPACT Teams emerged from implementation research in Ethiopia, Malawi, Rwanda</a:t>
            </a:r>
            <a:endParaRPr/>
          </a:p>
          <a:p>
            <a:pPr indent="-377190" lvl="0" marL="377190" rtl="0" algn="l">
              <a:lnSpc>
                <a:spcPct val="110000"/>
              </a:lnSpc>
              <a:spcBef>
                <a:spcPts val="1860"/>
              </a:spcBef>
              <a:spcAft>
                <a:spcPts val="0"/>
              </a:spcAft>
              <a:buClr>
                <a:schemeClr val="accent6"/>
              </a:buClr>
              <a:buSzPts val="2000"/>
              <a:buFont typeface="Arial"/>
              <a:buChar char="•"/>
            </a:pPr>
            <a:r>
              <a:rPr lang="en-US" sz="2000"/>
              <a:t>Originally derived from quality improvement approaches,</a:t>
            </a:r>
            <a:r>
              <a:rPr lang="en-US" sz="2000">
                <a:solidFill>
                  <a:srgbClr val="3A75C4"/>
                </a:solidFill>
              </a:rPr>
              <a:t> </a:t>
            </a:r>
            <a:r>
              <a:rPr b="1" lang="en-US" sz="2000">
                <a:solidFill>
                  <a:srgbClr val="3A75C4"/>
                </a:solidFill>
              </a:rPr>
              <a:t>adapted for supply chains but not limited to supply chains</a:t>
            </a:r>
            <a:endParaRPr>
              <a:solidFill>
                <a:srgbClr val="3A75C4"/>
              </a:solidFill>
            </a:endParaRPr>
          </a:p>
          <a:p>
            <a:pPr indent="-377190" lvl="0" marL="377190" rtl="0" algn="l">
              <a:lnSpc>
                <a:spcPct val="110000"/>
              </a:lnSpc>
              <a:spcBef>
                <a:spcPts val="1860"/>
              </a:spcBef>
              <a:spcAft>
                <a:spcPts val="0"/>
              </a:spcAft>
              <a:buClr>
                <a:schemeClr val="accent6"/>
              </a:buClr>
              <a:buSzPts val="2000"/>
              <a:buFont typeface="Arial"/>
              <a:buChar char="•"/>
            </a:pPr>
            <a:r>
              <a:rPr lang="en-US" sz="2000"/>
              <a:t>Implementation research</a:t>
            </a:r>
            <a:r>
              <a:rPr lang="en-US" sz="2000">
                <a:solidFill>
                  <a:srgbClr val="3A75C4"/>
                </a:solidFill>
              </a:rPr>
              <a:t>: </a:t>
            </a:r>
            <a:r>
              <a:rPr b="1" lang="en-US" sz="2000">
                <a:solidFill>
                  <a:srgbClr val="3A75C4"/>
                </a:solidFill>
              </a:rPr>
              <a:t>improved supply reliability, communication and trust</a:t>
            </a:r>
            <a:endParaRPr b="1" sz="2000">
              <a:solidFill>
                <a:srgbClr val="3A75C4"/>
              </a:solidFill>
            </a:endParaRPr>
          </a:p>
          <a:p>
            <a:pPr indent="-377190" lvl="0" marL="377190" rtl="0" algn="l">
              <a:lnSpc>
                <a:spcPct val="110000"/>
              </a:lnSpc>
              <a:spcBef>
                <a:spcPts val="1860"/>
              </a:spcBef>
              <a:spcAft>
                <a:spcPts val="0"/>
              </a:spcAft>
              <a:buClr>
                <a:schemeClr val="accent6"/>
              </a:buClr>
              <a:buSzPts val="2000"/>
              <a:buFont typeface="Arial"/>
              <a:buChar char="•"/>
            </a:pPr>
            <a:r>
              <a:rPr lang="en-US" sz="2000"/>
              <a:t>Because of results: expanded scope &amp; implemented in multiple countries</a:t>
            </a:r>
            <a:endParaRPr/>
          </a:p>
          <a:p>
            <a:pPr indent="-314960" lvl="0" marL="685800" rtl="0" algn="l">
              <a:lnSpc>
                <a:spcPct val="100000"/>
              </a:lnSpc>
              <a:spcBef>
                <a:spcPts val="660"/>
              </a:spcBef>
              <a:spcAft>
                <a:spcPts val="0"/>
              </a:spcAft>
              <a:buClr>
                <a:srgbClr val="00285F"/>
              </a:buClr>
              <a:buSzPts val="2240"/>
              <a:buFont typeface="Arial"/>
              <a:buNone/>
            </a:pPr>
            <a:r>
              <a:t/>
            </a:r>
            <a:endParaRPr/>
          </a:p>
        </p:txBody>
      </p:sp>
      <p:pic>
        <p:nvPicPr>
          <p:cNvPr descr="A close up of a sign&#10;&#10;Description automatically generated" id="463" name="Google Shape;463;p65"/>
          <p:cNvPicPr preferRelativeResize="0"/>
          <p:nvPr/>
        </p:nvPicPr>
        <p:blipFill rotWithShape="1">
          <a:blip r:embed="rId3">
            <a:alphaModFix/>
          </a:blip>
          <a:srcRect b="0" l="0" r="0" t="0"/>
          <a:stretch/>
        </p:blipFill>
        <p:spPr>
          <a:xfrm>
            <a:off x="7499465" y="5413876"/>
            <a:ext cx="2136657" cy="2044758"/>
          </a:xfrm>
          <a:prstGeom prst="rect">
            <a:avLst/>
          </a:prstGeom>
          <a:noFill/>
          <a:ln>
            <a:noFill/>
          </a:ln>
        </p:spPr>
      </p:pic>
      <p:sp>
        <p:nvSpPr>
          <p:cNvPr id="464" name="Google Shape;464;p65"/>
          <p:cNvSpPr txBox="1"/>
          <p:nvPr/>
        </p:nvSpPr>
        <p:spPr>
          <a:xfrm>
            <a:off x="5489778" y="1276333"/>
            <a:ext cx="3938700" cy="4137600"/>
          </a:xfrm>
          <a:prstGeom prst="rect">
            <a:avLst/>
          </a:prstGeom>
          <a:solidFill>
            <a:srgbClr val="31859B"/>
          </a:solidFill>
          <a:ln>
            <a:noFill/>
          </a:ln>
        </p:spPr>
        <p:txBody>
          <a:bodyPr anchorCtr="0" anchor="t" bIns="100575" lIns="201150" spcFirstLastPara="1" rIns="91425" wrap="square" tIns="201150">
            <a:noAutofit/>
          </a:bodyPr>
          <a:lstStyle/>
          <a:p>
            <a:pPr indent="0" lvl="0" marL="0" marR="0" rtl="0" algn="l">
              <a:spcBef>
                <a:spcPts val="0"/>
              </a:spcBef>
              <a:spcAft>
                <a:spcPts val="0"/>
              </a:spcAft>
              <a:buNone/>
            </a:pPr>
            <a:r>
              <a:rPr b="1" lang="en-US" sz="2400">
                <a:solidFill>
                  <a:schemeClr val="lt1"/>
                </a:solidFill>
                <a:latin typeface="Calibri"/>
                <a:ea typeface="Calibri"/>
                <a:cs typeface="Calibri"/>
                <a:sym typeface="Calibri"/>
              </a:rPr>
              <a:t>IMPACT stands for:</a:t>
            </a:r>
            <a:endParaRPr/>
          </a:p>
          <a:p>
            <a:pPr indent="-450532" lvl="2" marL="509905" marR="0" rtl="0" algn="l">
              <a:lnSpc>
                <a:spcPct val="110000"/>
              </a:lnSpc>
              <a:spcBef>
                <a:spcPts val="1320"/>
              </a:spcBef>
              <a:spcAft>
                <a:spcPts val="0"/>
              </a:spcAft>
              <a:buClr>
                <a:schemeClr val="lt1"/>
              </a:buClr>
              <a:buSzPts val="2400"/>
              <a:buFont typeface="Arial"/>
              <a:buChar char="•"/>
            </a:pPr>
            <a:r>
              <a:rPr b="1" i="0" lang="en-US" sz="2400" u="none" cap="none" strike="noStrike">
                <a:solidFill>
                  <a:schemeClr val="lt1"/>
                </a:solidFill>
                <a:latin typeface="Calibri"/>
                <a:ea typeface="Calibri"/>
                <a:cs typeface="Calibri"/>
                <a:sym typeface="Calibri"/>
              </a:rPr>
              <a:t>I</a:t>
            </a:r>
            <a:r>
              <a:rPr b="0" i="0" lang="en-US" sz="2400" u="none" cap="none" strike="noStrike">
                <a:solidFill>
                  <a:schemeClr val="lt1"/>
                </a:solidFill>
                <a:latin typeface="Calibri"/>
                <a:ea typeface="Calibri"/>
                <a:cs typeface="Calibri"/>
                <a:sym typeface="Calibri"/>
              </a:rPr>
              <a:t>nformation </a:t>
            </a:r>
            <a:endParaRPr/>
          </a:p>
          <a:p>
            <a:pPr indent="-450532" lvl="2" marL="509905" marR="0" rtl="0" algn="l">
              <a:lnSpc>
                <a:spcPct val="110000"/>
              </a:lnSpc>
              <a:spcBef>
                <a:spcPts val="660"/>
              </a:spcBef>
              <a:spcAft>
                <a:spcPts val="0"/>
              </a:spcAft>
              <a:buClr>
                <a:schemeClr val="lt1"/>
              </a:buClr>
              <a:buSzPts val="2400"/>
              <a:buFont typeface="Arial"/>
              <a:buChar char="•"/>
            </a:pPr>
            <a:r>
              <a:rPr b="1" i="0" lang="en-US" sz="2400" u="none" cap="none" strike="noStrike">
                <a:solidFill>
                  <a:schemeClr val="lt1"/>
                </a:solidFill>
                <a:latin typeface="Calibri"/>
                <a:ea typeface="Calibri"/>
                <a:cs typeface="Calibri"/>
                <a:sym typeface="Calibri"/>
              </a:rPr>
              <a:t>M</a:t>
            </a:r>
            <a:r>
              <a:rPr b="0" i="0" lang="en-US" sz="2400" u="none" cap="none" strike="noStrike">
                <a:solidFill>
                  <a:schemeClr val="lt1"/>
                </a:solidFill>
                <a:latin typeface="Calibri"/>
                <a:ea typeface="Calibri"/>
                <a:cs typeface="Calibri"/>
                <a:sym typeface="Calibri"/>
              </a:rPr>
              <a:t>obilized for </a:t>
            </a:r>
            <a:endParaRPr/>
          </a:p>
          <a:p>
            <a:pPr indent="-450532" lvl="2" marL="509905" marR="0" rtl="0" algn="l">
              <a:lnSpc>
                <a:spcPct val="110000"/>
              </a:lnSpc>
              <a:spcBef>
                <a:spcPts val="660"/>
              </a:spcBef>
              <a:spcAft>
                <a:spcPts val="0"/>
              </a:spcAft>
              <a:buClr>
                <a:schemeClr val="lt1"/>
              </a:buClr>
              <a:buSzPts val="2400"/>
              <a:buFont typeface="Arial"/>
              <a:buChar char="•"/>
            </a:pPr>
            <a:r>
              <a:rPr b="1" i="0" lang="en-US" sz="2400" u="none" cap="none" strike="noStrike">
                <a:solidFill>
                  <a:schemeClr val="lt1"/>
                </a:solidFill>
                <a:latin typeface="Calibri"/>
                <a:ea typeface="Calibri"/>
                <a:cs typeface="Calibri"/>
                <a:sym typeface="Calibri"/>
              </a:rPr>
              <a:t>P</a:t>
            </a:r>
            <a:r>
              <a:rPr b="0" i="0" lang="en-US" sz="2400" u="none" cap="none" strike="noStrike">
                <a:solidFill>
                  <a:schemeClr val="lt1"/>
                </a:solidFill>
                <a:latin typeface="Calibri"/>
                <a:ea typeface="Calibri"/>
                <a:cs typeface="Calibri"/>
                <a:sym typeface="Calibri"/>
              </a:rPr>
              <a:t>erformance </a:t>
            </a:r>
            <a:endParaRPr/>
          </a:p>
          <a:p>
            <a:pPr indent="-450532" lvl="2" marL="509905" marR="0" rtl="0" algn="l">
              <a:lnSpc>
                <a:spcPct val="110000"/>
              </a:lnSpc>
              <a:spcBef>
                <a:spcPts val="660"/>
              </a:spcBef>
              <a:spcAft>
                <a:spcPts val="0"/>
              </a:spcAft>
              <a:buClr>
                <a:schemeClr val="lt1"/>
              </a:buClr>
              <a:buSzPts val="2400"/>
              <a:buFont typeface="Arial"/>
              <a:buChar char="•"/>
            </a:pPr>
            <a:r>
              <a:rPr b="1" i="0" lang="en-US" sz="2400" u="none" cap="none" strike="noStrike">
                <a:solidFill>
                  <a:schemeClr val="lt1"/>
                </a:solidFill>
                <a:latin typeface="Calibri"/>
                <a:ea typeface="Calibri"/>
                <a:cs typeface="Calibri"/>
                <a:sym typeface="Calibri"/>
              </a:rPr>
              <a:t>A</a:t>
            </a:r>
            <a:r>
              <a:rPr b="0" i="0" lang="en-US" sz="2400" u="none" cap="none" strike="noStrike">
                <a:solidFill>
                  <a:schemeClr val="lt1"/>
                </a:solidFill>
                <a:latin typeface="Calibri"/>
                <a:ea typeface="Calibri"/>
                <a:cs typeface="Calibri"/>
                <a:sym typeface="Calibri"/>
              </a:rPr>
              <a:t>nalysis and </a:t>
            </a:r>
            <a:endParaRPr/>
          </a:p>
          <a:p>
            <a:pPr indent="-450532" lvl="2" marL="509905" marR="0" rtl="0" algn="l">
              <a:lnSpc>
                <a:spcPct val="110000"/>
              </a:lnSpc>
              <a:spcBef>
                <a:spcPts val="660"/>
              </a:spcBef>
              <a:spcAft>
                <a:spcPts val="0"/>
              </a:spcAft>
              <a:buClr>
                <a:schemeClr val="lt1"/>
              </a:buClr>
              <a:buSzPts val="2400"/>
              <a:buFont typeface="Arial"/>
              <a:buChar char="•"/>
            </a:pPr>
            <a:r>
              <a:rPr b="1" i="0" lang="en-US" sz="2400" u="none" cap="none" strike="noStrike">
                <a:solidFill>
                  <a:schemeClr val="lt1"/>
                </a:solidFill>
                <a:latin typeface="Calibri"/>
                <a:ea typeface="Calibri"/>
                <a:cs typeface="Calibri"/>
                <a:sym typeface="Calibri"/>
              </a:rPr>
              <a:t>C</a:t>
            </a:r>
            <a:r>
              <a:rPr b="0" i="0" lang="en-US" sz="2400" u="none" cap="none" strike="noStrike">
                <a:solidFill>
                  <a:schemeClr val="lt1"/>
                </a:solidFill>
                <a:latin typeface="Calibri"/>
                <a:ea typeface="Calibri"/>
                <a:cs typeface="Calibri"/>
                <a:sym typeface="Calibri"/>
              </a:rPr>
              <a:t>ontinuous </a:t>
            </a:r>
            <a:endParaRPr/>
          </a:p>
          <a:p>
            <a:pPr indent="-450532" lvl="2" marL="509905" marR="0" rtl="0" algn="l">
              <a:lnSpc>
                <a:spcPct val="110000"/>
              </a:lnSpc>
              <a:spcBef>
                <a:spcPts val="660"/>
              </a:spcBef>
              <a:spcAft>
                <a:spcPts val="0"/>
              </a:spcAft>
              <a:buClr>
                <a:schemeClr val="lt1"/>
              </a:buClr>
              <a:buSzPts val="2400"/>
              <a:buFont typeface="Arial"/>
              <a:buChar char="•"/>
            </a:pPr>
            <a:r>
              <a:rPr b="1" i="0" lang="en-US" sz="2400" u="none" cap="none" strike="noStrike">
                <a:solidFill>
                  <a:schemeClr val="lt1"/>
                </a:solidFill>
                <a:latin typeface="Calibri"/>
                <a:ea typeface="Calibri"/>
                <a:cs typeface="Calibri"/>
                <a:sym typeface="Calibri"/>
              </a:rPr>
              <a:t>T</a:t>
            </a:r>
            <a:r>
              <a:rPr b="0" i="0" lang="en-US" sz="2400" u="none" cap="none" strike="noStrike">
                <a:solidFill>
                  <a:schemeClr val="lt1"/>
                </a:solidFill>
                <a:latin typeface="Calibri"/>
                <a:ea typeface="Calibri"/>
                <a:cs typeface="Calibri"/>
                <a:sym typeface="Calibri"/>
              </a:rPr>
              <a:t>ransformation</a:t>
            </a:r>
            <a:endParaRPr/>
          </a:p>
          <a:p>
            <a:pPr indent="0" lvl="0" marL="0" marR="0" rtl="0" algn="l">
              <a:spcBef>
                <a:spcPts val="660"/>
              </a:spcBef>
              <a:spcAft>
                <a:spcPts val="0"/>
              </a:spcAft>
              <a:buNone/>
            </a:pPr>
            <a:r>
              <a:rPr lang="en-US" sz="2000">
                <a:solidFill>
                  <a:schemeClr val="lt1"/>
                </a:solidFill>
                <a:latin typeface="Calibri"/>
                <a:ea typeface="Calibri"/>
                <a:cs typeface="Calibri"/>
                <a:sym typeface="Calibri"/>
              </a:rPr>
              <a:t>towards supply chain excellence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21"/>
          <p:cNvSpPr txBox="1"/>
          <p:nvPr/>
        </p:nvSpPr>
        <p:spPr>
          <a:xfrm>
            <a:off x="785228" y="425675"/>
            <a:ext cx="8816100" cy="769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4400">
                <a:solidFill>
                  <a:srgbClr val="538CD5"/>
                </a:solidFill>
                <a:latin typeface="Calibri"/>
                <a:ea typeface="Calibri"/>
                <a:cs typeface="Calibri"/>
                <a:sym typeface="Calibri"/>
              </a:rPr>
              <a:t>Stages of Continuous Improvement</a:t>
            </a:r>
            <a:endParaRPr sz="4400">
              <a:solidFill>
                <a:srgbClr val="538CD5"/>
              </a:solidFill>
              <a:latin typeface="Calibri"/>
              <a:ea typeface="Calibri"/>
              <a:cs typeface="Calibri"/>
              <a:sym typeface="Calibri"/>
            </a:endParaRPr>
          </a:p>
        </p:txBody>
      </p:sp>
      <p:pic>
        <p:nvPicPr>
          <p:cNvPr id="142" name="Google Shape;142;p21"/>
          <p:cNvPicPr preferRelativeResize="0"/>
          <p:nvPr/>
        </p:nvPicPr>
        <p:blipFill>
          <a:blip r:embed="rId3">
            <a:alphaModFix/>
          </a:blip>
          <a:stretch>
            <a:fillRect/>
          </a:stretch>
        </p:blipFill>
        <p:spPr>
          <a:xfrm>
            <a:off x="152400" y="1347575"/>
            <a:ext cx="9602976" cy="5072275"/>
          </a:xfrm>
          <a:prstGeom prst="rect">
            <a:avLst/>
          </a:prstGeom>
          <a:noFill/>
          <a:ln>
            <a:noFill/>
          </a:ln>
        </p:spPr>
      </p:pic>
      <p:sp>
        <p:nvSpPr>
          <p:cNvPr id="143" name="Google Shape;143;p21"/>
          <p:cNvSpPr txBox="1"/>
          <p:nvPr>
            <p:ph idx="4294967295" type="body"/>
          </p:nvPr>
        </p:nvSpPr>
        <p:spPr>
          <a:xfrm>
            <a:off x="1737875" y="6705600"/>
            <a:ext cx="7692000" cy="615900"/>
          </a:xfrm>
          <a:prstGeom prst="rect">
            <a:avLst/>
          </a:prstGeom>
          <a:noFill/>
          <a:ln>
            <a:noFill/>
          </a:ln>
        </p:spPr>
        <p:txBody>
          <a:bodyPr anchorCtr="0" anchor="t" bIns="37700" lIns="75425" spcFirstLastPara="1" rIns="75425" wrap="square" tIns="37700">
            <a:noAutofit/>
          </a:bodyPr>
          <a:lstStyle/>
          <a:p>
            <a:pPr indent="0" lvl="0" marL="0" rtl="0" algn="l">
              <a:lnSpc>
                <a:spcPct val="70000"/>
              </a:lnSpc>
              <a:spcBef>
                <a:spcPts val="413"/>
              </a:spcBef>
              <a:spcAft>
                <a:spcPts val="0"/>
              </a:spcAft>
              <a:buNone/>
            </a:pPr>
            <a:r>
              <a:t/>
            </a:r>
            <a:endParaRPr b="1" sz="2228">
              <a:solidFill>
                <a:schemeClr val="dk1"/>
              </a:solidFill>
            </a:endParaRPr>
          </a:p>
          <a:p>
            <a:pPr indent="0" lvl="0" marL="0" rtl="0" algn="l">
              <a:lnSpc>
                <a:spcPct val="70000"/>
              </a:lnSpc>
              <a:spcBef>
                <a:spcPts val="413"/>
              </a:spcBef>
              <a:spcAft>
                <a:spcPts val="0"/>
              </a:spcAft>
              <a:buNone/>
            </a:pPr>
            <a:r>
              <a:rPr lang="en-US" sz="1979">
                <a:solidFill>
                  <a:schemeClr val="dk1"/>
                </a:solidFill>
              </a:rPr>
              <a:t>Adapted from </a:t>
            </a:r>
            <a:r>
              <a:rPr lang="en-US" sz="1979" u="sng">
                <a:solidFill>
                  <a:schemeClr val="hlink"/>
                </a:solidFill>
                <a:hlinkClick r:id="rId4"/>
              </a:rPr>
              <a:t>HIS Stages of Continuous Improvement Toolkit </a:t>
            </a:r>
            <a:endParaRPr sz="1979">
              <a:solidFill>
                <a:schemeClr val="dk1"/>
              </a:solidFill>
            </a:endParaRPr>
          </a:p>
          <a:p>
            <a:pPr indent="-228600" lvl="2" marL="400050" rtl="0" algn="l">
              <a:lnSpc>
                <a:spcPct val="70000"/>
              </a:lnSpc>
              <a:spcBef>
                <a:spcPts val="413"/>
              </a:spcBef>
              <a:spcAft>
                <a:spcPts val="0"/>
              </a:spcAft>
              <a:buClr>
                <a:schemeClr val="dk1"/>
              </a:buClr>
              <a:buSzPts val="2400"/>
              <a:buChar char="​"/>
            </a:pPr>
            <a:r>
              <a:t/>
            </a:r>
            <a:endParaRPr sz="1979">
              <a:solidFill>
                <a:schemeClr val="dk1"/>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8" name="Shape 468"/>
        <p:cNvGrpSpPr/>
        <p:nvPr/>
      </p:nvGrpSpPr>
      <p:grpSpPr>
        <a:xfrm>
          <a:off x="0" y="0"/>
          <a:ext cx="0" cy="0"/>
          <a:chOff x="0" y="0"/>
          <a:chExt cx="0" cy="0"/>
        </a:xfrm>
      </p:grpSpPr>
      <p:sp>
        <p:nvSpPr>
          <p:cNvPr id="469" name="Google Shape;469;p66"/>
          <p:cNvSpPr txBox="1"/>
          <p:nvPr>
            <p:ph type="title"/>
          </p:nvPr>
        </p:nvSpPr>
        <p:spPr>
          <a:xfrm>
            <a:off x="502920" y="311256"/>
            <a:ext cx="9052500" cy="1295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lang="en-US" sz="4400">
                <a:solidFill>
                  <a:srgbClr val="3A75C4"/>
                </a:solidFill>
                <a:latin typeface="Calibri"/>
                <a:ea typeface="Calibri"/>
                <a:cs typeface="Calibri"/>
                <a:sym typeface="Calibri"/>
              </a:rPr>
              <a:t>G</a:t>
            </a:r>
            <a:r>
              <a:rPr lang="en-US" sz="4400"/>
              <a:t>lobal Reach</a:t>
            </a:r>
            <a:endParaRPr/>
          </a:p>
        </p:txBody>
      </p:sp>
      <p:sp>
        <p:nvSpPr>
          <p:cNvPr id="470" name="Google Shape;470;p66"/>
          <p:cNvSpPr txBox="1"/>
          <p:nvPr>
            <p:ph idx="1" type="body"/>
          </p:nvPr>
        </p:nvSpPr>
        <p:spPr>
          <a:xfrm>
            <a:off x="502925" y="1217600"/>
            <a:ext cx="9052500" cy="57252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sz="2400"/>
              <a:t>JSI has implemented IMPACT Teams in 10 countries, across programs and health system levels</a:t>
            </a:r>
            <a:endParaRPr/>
          </a:p>
        </p:txBody>
      </p:sp>
      <p:pic>
        <p:nvPicPr>
          <p:cNvPr id="471" name="Google Shape;471;p66"/>
          <p:cNvPicPr preferRelativeResize="0"/>
          <p:nvPr/>
        </p:nvPicPr>
        <p:blipFill rotWithShape="1">
          <a:blip r:embed="rId3">
            <a:alphaModFix/>
          </a:blip>
          <a:srcRect b="0" l="0" r="0" t="0"/>
          <a:stretch/>
        </p:blipFill>
        <p:spPr>
          <a:xfrm>
            <a:off x="1454452" y="2162251"/>
            <a:ext cx="6967349" cy="5306075"/>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5" name="Shape 475"/>
        <p:cNvGrpSpPr/>
        <p:nvPr/>
      </p:nvGrpSpPr>
      <p:grpSpPr>
        <a:xfrm>
          <a:off x="0" y="0"/>
          <a:ext cx="0" cy="0"/>
          <a:chOff x="0" y="0"/>
          <a:chExt cx="0" cy="0"/>
        </a:xfrm>
      </p:grpSpPr>
      <p:pic>
        <p:nvPicPr>
          <p:cNvPr id="476" name="Google Shape;476;p67"/>
          <p:cNvPicPr preferRelativeResize="0"/>
          <p:nvPr/>
        </p:nvPicPr>
        <p:blipFill>
          <a:blip r:embed="rId3">
            <a:alphaModFix/>
          </a:blip>
          <a:stretch>
            <a:fillRect/>
          </a:stretch>
        </p:blipFill>
        <p:spPr>
          <a:xfrm>
            <a:off x="0" y="2476903"/>
            <a:ext cx="10058400" cy="4340993"/>
          </a:xfrm>
          <a:prstGeom prst="rect">
            <a:avLst/>
          </a:prstGeom>
          <a:noFill/>
          <a:ln>
            <a:noFill/>
          </a:ln>
        </p:spPr>
      </p:pic>
      <p:sp>
        <p:nvSpPr>
          <p:cNvPr id="477" name="Google Shape;477;p67"/>
          <p:cNvSpPr txBox="1"/>
          <p:nvPr>
            <p:ph type="title"/>
          </p:nvPr>
        </p:nvSpPr>
        <p:spPr>
          <a:xfrm>
            <a:off x="502920" y="311256"/>
            <a:ext cx="9052500" cy="1295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Health System Reach</a:t>
            </a:r>
            <a:endParaRPr/>
          </a:p>
        </p:txBody>
      </p:sp>
      <p:sp>
        <p:nvSpPr>
          <p:cNvPr id="478" name="Google Shape;478;p67"/>
          <p:cNvSpPr txBox="1"/>
          <p:nvPr>
            <p:ph idx="1" type="body"/>
          </p:nvPr>
        </p:nvSpPr>
        <p:spPr>
          <a:xfrm>
            <a:off x="337930" y="1509812"/>
            <a:ext cx="9382500" cy="10653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sz="2400">
                <a:latin typeface="Calibri"/>
                <a:ea typeface="Calibri"/>
                <a:cs typeface="Calibri"/>
                <a:sym typeface="Calibri"/>
              </a:rPr>
              <a:t>IMPACT Teams are a system of interconnected teams, made up of people across functions and disciplines </a:t>
            </a:r>
            <a:endParaRPr sz="2400">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2" name="Shape 482"/>
        <p:cNvGrpSpPr/>
        <p:nvPr/>
      </p:nvGrpSpPr>
      <p:grpSpPr>
        <a:xfrm>
          <a:off x="0" y="0"/>
          <a:ext cx="0" cy="0"/>
          <a:chOff x="0" y="0"/>
          <a:chExt cx="0" cy="0"/>
        </a:xfrm>
      </p:grpSpPr>
      <p:sp>
        <p:nvSpPr>
          <p:cNvPr id="483" name="Google Shape;483;p68"/>
          <p:cNvSpPr txBox="1"/>
          <p:nvPr>
            <p:ph type="title"/>
          </p:nvPr>
        </p:nvSpPr>
        <p:spPr>
          <a:xfrm>
            <a:off x="502920" y="311256"/>
            <a:ext cx="9052500" cy="1295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Across All Levels</a:t>
            </a:r>
            <a:endParaRPr/>
          </a:p>
        </p:txBody>
      </p:sp>
      <p:pic>
        <p:nvPicPr>
          <p:cNvPr id="484" name="Google Shape;484;p68"/>
          <p:cNvPicPr preferRelativeResize="0"/>
          <p:nvPr/>
        </p:nvPicPr>
        <p:blipFill>
          <a:blip r:embed="rId3">
            <a:alphaModFix/>
          </a:blip>
          <a:stretch>
            <a:fillRect/>
          </a:stretch>
        </p:blipFill>
        <p:spPr>
          <a:xfrm>
            <a:off x="6064780" y="2567725"/>
            <a:ext cx="3490645" cy="2636950"/>
          </a:xfrm>
          <a:prstGeom prst="rect">
            <a:avLst/>
          </a:prstGeom>
          <a:noFill/>
          <a:ln>
            <a:noFill/>
          </a:ln>
        </p:spPr>
      </p:pic>
      <p:pic>
        <p:nvPicPr>
          <p:cNvPr id="485" name="Google Shape;485;p68"/>
          <p:cNvPicPr preferRelativeResize="0"/>
          <p:nvPr/>
        </p:nvPicPr>
        <p:blipFill>
          <a:blip r:embed="rId4">
            <a:alphaModFix/>
          </a:blip>
          <a:stretch>
            <a:fillRect/>
          </a:stretch>
        </p:blipFill>
        <p:spPr>
          <a:xfrm>
            <a:off x="6546213" y="5124450"/>
            <a:ext cx="3323724" cy="2476500"/>
          </a:xfrm>
          <a:prstGeom prst="rect">
            <a:avLst/>
          </a:prstGeom>
          <a:noFill/>
          <a:ln>
            <a:noFill/>
          </a:ln>
        </p:spPr>
      </p:pic>
      <p:pic>
        <p:nvPicPr>
          <p:cNvPr id="486" name="Google Shape;486;p68"/>
          <p:cNvPicPr preferRelativeResize="0"/>
          <p:nvPr/>
        </p:nvPicPr>
        <p:blipFill>
          <a:blip r:embed="rId5">
            <a:alphaModFix/>
          </a:blip>
          <a:stretch>
            <a:fillRect/>
          </a:stretch>
        </p:blipFill>
        <p:spPr>
          <a:xfrm>
            <a:off x="6737425" y="311250"/>
            <a:ext cx="2718075" cy="2872900"/>
          </a:xfrm>
          <a:prstGeom prst="rect">
            <a:avLst/>
          </a:prstGeom>
          <a:noFill/>
          <a:ln>
            <a:noFill/>
          </a:ln>
        </p:spPr>
      </p:pic>
      <p:sp>
        <p:nvSpPr>
          <p:cNvPr id="487" name="Google Shape;487;p68"/>
          <p:cNvSpPr txBox="1"/>
          <p:nvPr/>
        </p:nvSpPr>
        <p:spPr>
          <a:xfrm>
            <a:off x="502925" y="1444300"/>
            <a:ext cx="5514000" cy="5609100"/>
          </a:xfrm>
          <a:prstGeom prst="rect">
            <a:avLst/>
          </a:prstGeom>
          <a:noFill/>
          <a:ln>
            <a:noFill/>
          </a:ln>
        </p:spPr>
        <p:txBody>
          <a:bodyPr anchorCtr="0" anchor="t" bIns="91425" lIns="91425" spcFirstLastPara="1" rIns="91425" wrap="square" tIns="91425">
            <a:noAutofit/>
          </a:bodyPr>
          <a:lstStyle/>
          <a:p>
            <a:pPr indent="0" lvl="0" marL="0" rtl="0" algn="l">
              <a:lnSpc>
                <a:spcPct val="110000"/>
              </a:lnSpc>
              <a:spcBef>
                <a:spcPts val="0"/>
              </a:spcBef>
              <a:spcAft>
                <a:spcPts val="0"/>
              </a:spcAft>
              <a:buNone/>
            </a:pPr>
            <a:r>
              <a:rPr b="1" lang="en-US" sz="2400">
                <a:solidFill>
                  <a:srgbClr val="C00000"/>
                </a:solidFill>
                <a:latin typeface="Calibri"/>
                <a:ea typeface="Calibri"/>
                <a:cs typeface="Calibri"/>
                <a:sym typeface="Calibri"/>
              </a:rPr>
              <a:t>Malawi and Rwanda </a:t>
            </a:r>
            <a:r>
              <a:rPr lang="en-US" sz="2400">
                <a:solidFill>
                  <a:srgbClr val="5D6A72"/>
                </a:solidFill>
                <a:latin typeface="Calibri"/>
                <a:ea typeface="Calibri"/>
                <a:cs typeface="Calibri"/>
                <a:sym typeface="Calibri"/>
              </a:rPr>
              <a:t> - community health workers</a:t>
            </a:r>
            <a:r>
              <a:rPr lang="en-US" sz="2400">
                <a:solidFill>
                  <a:srgbClr val="5D6A72"/>
                </a:solidFill>
                <a:latin typeface="Calibri"/>
                <a:ea typeface="Calibri"/>
                <a:cs typeface="Calibri"/>
                <a:sym typeface="Calibri"/>
              </a:rPr>
              <a:t> for child health products</a:t>
            </a:r>
            <a:endParaRPr sz="2400">
              <a:solidFill>
                <a:srgbClr val="5D6A72"/>
              </a:solidFill>
              <a:latin typeface="Calibri"/>
              <a:ea typeface="Calibri"/>
              <a:cs typeface="Calibri"/>
              <a:sym typeface="Calibri"/>
            </a:endParaRPr>
          </a:p>
          <a:p>
            <a:pPr indent="0" lvl="0" marL="0" rtl="0" algn="l">
              <a:lnSpc>
                <a:spcPct val="110000"/>
              </a:lnSpc>
              <a:spcBef>
                <a:spcPts val="1200"/>
              </a:spcBef>
              <a:spcAft>
                <a:spcPts val="0"/>
              </a:spcAft>
              <a:buNone/>
            </a:pPr>
            <a:r>
              <a:rPr b="1" lang="en-US" sz="2400">
                <a:solidFill>
                  <a:srgbClr val="C00000"/>
                </a:solidFill>
                <a:latin typeface="Calibri"/>
                <a:ea typeface="Calibri"/>
                <a:cs typeface="Calibri"/>
                <a:sym typeface="Calibri"/>
              </a:rPr>
              <a:t>Kenya</a:t>
            </a:r>
            <a:r>
              <a:rPr lang="en-US" sz="2400">
                <a:solidFill>
                  <a:srgbClr val="5D6A72"/>
                </a:solidFill>
                <a:latin typeface="Calibri"/>
                <a:ea typeface="Calibri"/>
                <a:cs typeface="Calibri"/>
                <a:sym typeface="Calibri"/>
              </a:rPr>
              <a:t>  - county, subcounty and community level </a:t>
            </a:r>
            <a:r>
              <a:rPr lang="en-US" sz="2400">
                <a:solidFill>
                  <a:srgbClr val="5D6A72"/>
                </a:solidFill>
                <a:latin typeface="Calibri"/>
                <a:ea typeface="Calibri"/>
                <a:cs typeface="Calibri"/>
                <a:sym typeface="Calibri"/>
              </a:rPr>
              <a:t>for immunization and family planning </a:t>
            </a:r>
            <a:endParaRPr sz="2400">
              <a:solidFill>
                <a:srgbClr val="5D6A72"/>
              </a:solidFill>
              <a:latin typeface="Calibri"/>
              <a:ea typeface="Calibri"/>
              <a:cs typeface="Calibri"/>
              <a:sym typeface="Calibri"/>
            </a:endParaRPr>
          </a:p>
          <a:p>
            <a:pPr indent="0" lvl="0" marL="0" rtl="0" algn="l">
              <a:lnSpc>
                <a:spcPct val="110000"/>
              </a:lnSpc>
              <a:spcBef>
                <a:spcPts val="1200"/>
              </a:spcBef>
              <a:spcAft>
                <a:spcPts val="0"/>
              </a:spcAft>
              <a:buNone/>
            </a:pPr>
            <a:r>
              <a:rPr b="1" lang="en-US" sz="2400">
                <a:solidFill>
                  <a:srgbClr val="C00000"/>
                </a:solidFill>
                <a:latin typeface="Calibri"/>
                <a:ea typeface="Calibri"/>
                <a:cs typeface="Calibri"/>
                <a:sym typeface="Calibri"/>
              </a:rPr>
              <a:t>Pakistan and Guinea </a:t>
            </a:r>
            <a:r>
              <a:rPr lang="en-US" sz="2400">
                <a:solidFill>
                  <a:srgbClr val="5D6A72"/>
                </a:solidFill>
                <a:latin typeface="Calibri"/>
                <a:ea typeface="Calibri"/>
                <a:cs typeface="Calibri"/>
                <a:sym typeface="Calibri"/>
              </a:rPr>
              <a:t> - district level for immunization supply chain</a:t>
            </a:r>
            <a:endParaRPr sz="2400">
              <a:solidFill>
                <a:srgbClr val="5D6A72"/>
              </a:solidFill>
              <a:latin typeface="Calibri"/>
              <a:ea typeface="Calibri"/>
              <a:cs typeface="Calibri"/>
              <a:sym typeface="Calibri"/>
            </a:endParaRPr>
          </a:p>
          <a:p>
            <a:pPr indent="0" lvl="0" marL="0" rtl="0" algn="l">
              <a:lnSpc>
                <a:spcPct val="110000"/>
              </a:lnSpc>
              <a:spcBef>
                <a:spcPts val="1200"/>
              </a:spcBef>
              <a:spcAft>
                <a:spcPts val="0"/>
              </a:spcAft>
              <a:buNone/>
            </a:pPr>
            <a:r>
              <a:rPr b="1" lang="en-US" sz="2400">
                <a:solidFill>
                  <a:srgbClr val="C00000"/>
                </a:solidFill>
                <a:latin typeface="Calibri"/>
                <a:ea typeface="Calibri"/>
                <a:cs typeface="Calibri"/>
                <a:sym typeface="Calibri"/>
              </a:rPr>
              <a:t>Myanmar and Indonesia </a:t>
            </a:r>
            <a:r>
              <a:rPr lang="en-US" sz="2400">
                <a:solidFill>
                  <a:srgbClr val="5D6A72"/>
                </a:solidFill>
                <a:latin typeface="Calibri"/>
                <a:ea typeface="Calibri"/>
                <a:cs typeface="Calibri"/>
                <a:sym typeface="Calibri"/>
              </a:rPr>
              <a:t> - district level for family planning</a:t>
            </a:r>
            <a:endParaRPr sz="2400">
              <a:solidFill>
                <a:srgbClr val="5D6A72"/>
              </a:solidFill>
              <a:latin typeface="Calibri"/>
              <a:ea typeface="Calibri"/>
              <a:cs typeface="Calibri"/>
              <a:sym typeface="Calibri"/>
            </a:endParaRPr>
          </a:p>
          <a:p>
            <a:pPr indent="0" lvl="0" marL="0" rtl="0" algn="l">
              <a:lnSpc>
                <a:spcPct val="110000"/>
              </a:lnSpc>
              <a:spcBef>
                <a:spcPts val="1200"/>
              </a:spcBef>
              <a:spcAft>
                <a:spcPts val="0"/>
              </a:spcAft>
              <a:buNone/>
            </a:pPr>
            <a:r>
              <a:rPr b="1" lang="en-US" sz="2400">
                <a:solidFill>
                  <a:srgbClr val="C00000"/>
                </a:solidFill>
                <a:latin typeface="Calibri"/>
                <a:ea typeface="Calibri"/>
                <a:cs typeface="Calibri"/>
                <a:sym typeface="Calibri"/>
              </a:rPr>
              <a:t>Tanzania</a:t>
            </a:r>
            <a:r>
              <a:rPr lang="en-US" sz="2400">
                <a:solidFill>
                  <a:srgbClr val="5D6A72"/>
                </a:solidFill>
                <a:latin typeface="Calibri"/>
                <a:ea typeface="Calibri"/>
                <a:cs typeface="Calibri"/>
                <a:sym typeface="Calibri"/>
              </a:rPr>
              <a:t>  - national, regional, district and facility level</a:t>
            </a:r>
            <a:endParaRPr sz="2400">
              <a:solidFill>
                <a:srgbClr val="5D6A72"/>
              </a:solidFill>
              <a:latin typeface="Calibri"/>
              <a:ea typeface="Calibri"/>
              <a:cs typeface="Calibri"/>
              <a:sym typeface="Calibri"/>
            </a:endParaRPr>
          </a:p>
          <a:p>
            <a:pPr indent="0" lvl="0" marL="0" rtl="0" algn="l">
              <a:lnSpc>
                <a:spcPct val="110000"/>
              </a:lnSpc>
              <a:spcBef>
                <a:spcPts val="1200"/>
              </a:spcBef>
              <a:spcAft>
                <a:spcPts val="1200"/>
              </a:spcAft>
              <a:buNone/>
            </a:pPr>
            <a:r>
              <a:rPr b="1" lang="en-US" sz="2400">
                <a:solidFill>
                  <a:srgbClr val="C00000"/>
                </a:solidFill>
                <a:latin typeface="Calibri"/>
                <a:ea typeface="Calibri"/>
                <a:cs typeface="Calibri"/>
                <a:sym typeface="Calibri"/>
              </a:rPr>
              <a:t>Ethiopia</a:t>
            </a:r>
            <a:r>
              <a:rPr lang="en-US" sz="2400">
                <a:solidFill>
                  <a:srgbClr val="5D6A72"/>
                </a:solidFill>
                <a:latin typeface="Calibri"/>
                <a:ea typeface="Calibri"/>
                <a:cs typeface="Calibri"/>
                <a:sym typeface="Calibri"/>
              </a:rPr>
              <a:t>  - national and regional hubs</a:t>
            </a:r>
            <a:endParaRPr sz="2400">
              <a:solidFill>
                <a:srgbClr val="5D6A72"/>
              </a:solidFill>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2" name="Shape 492"/>
        <p:cNvGrpSpPr/>
        <p:nvPr/>
      </p:nvGrpSpPr>
      <p:grpSpPr>
        <a:xfrm>
          <a:off x="0" y="0"/>
          <a:ext cx="0" cy="0"/>
          <a:chOff x="0" y="0"/>
          <a:chExt cx="0" cy="0"/>
        </a:xfrm>
      </p:grpSpPr>
      <p:sp>
        <p:nvSpPr>
          <p:cNvPr id="493" name="Google Shape;493;p69"/>
          <p:cNvSpPr txBox="1"/>
          <p:nvPr>
            <p:ph type="title"/>
          </p:nvPr>
        </p:nvSpPr>
        <p:spPr>
          <a:xfrm>
            <a:off x="502920" y="311256"/>
            <a:ext cx="9052500" cy="1295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lang="en-US" sz="4400">
                <a:solidFill>
                  <a:srgbClr val="3A75C4"/>
                </a:solidFill>
                <a:latin typeface="Calibri"/>
                <a:ea typeface="Calibri"/>
                <a:cs typeface="Calibri"/>
                <a:sym typeface="Calibri"/>
              </a:rPr>
              <a:t>Common Features</a:t>
            </a:r>
            <a:endParaRPr/>
          </a:p>
        </p:txBody>
      </p:sp>
      <p:sp>
        <p:nvSpPr>
          <p:cNvPr id="494" name="Google Shape;494;p69"/>
          <p:cNvSpPr txBox="1"/>
          <p:nvPr>
            <p:ph idx="1" type="body"/>
          </p:nvPr>
        </p:nvSpPr>
        <p:spPr>
          <a:xfrm>
            <a:off x="502920" y="1813560"/>
            <a:ext cx="9052500" cy="51294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sz="2000">
                <a:latin typeface="Calibri"/>
                <a:ea typeface="Calibri"/>
                <a:cs typeface="Calibri"/>
                <a:sym typeface="Calibri"/>
              </a:rPr>
              <a:t>IMPACT Teams meet routinely and follow a structured &amp; rigorous process for problem-solving and action planning</a:t>
            </a:r>
            <a:br>
              <a:rPr lang="en-US" sz="2000">
                <a:latin typeface="Calibri"/>
                <a:ea typeface="Calibri"/>
                <a:cs typeface="Calibri"/>
                <a:sym typeface="Calibri"/>
              </a:rPr>
            </a:br>
            <a:endParaRPr sz="2000">
              <a:latin typeface="Calibri"/>
              <a:ea typeface="Calibri"/>
              <a:cs typeface="Calibri"/>
              <a:sym typeface="Calibri"/>
            </a:endParaRPr>
          </a:p>
        </p:txBody>
      </p:sp>
      <p:pic>
        <p:nvPicPr>
          <p:cNvPr id="495" name="Google Shape;495;p69"/>
          <p:cNvPicPr preferRelativeResize="0"/>
          <p:nvPr/>
        </p:nvPicPr>
        <p:blipFill rotWithShape="1">
          <a:blip r:embed="rId3">
            <a:alphaModFix/>
          </a:blip>
          <a:srcRect b="0" l="0" r="0" t="0"/>
          <a:stretch/>
        </p:blipFill>
        <p:spPr>
          <a:xfrm>
            <a:off x="561845" y="2877606"/>
            <a:ext cx="4059850" cy="4029271"/>
          </a:xfrm>
          <a:prstGeom prst="rect">
            <a:avLst/>
          </a:prstGeom>
          <a:noFill/>
          <a:ln>
            <a:noFill/>
          </a:ln>
        </p:spPr>
      </p:pic>
      <p:sp>
        <p:nvSpPr>
          <p:cNvPr id="496" name="Google Shape;496;p69"/>
          <p:cNvSpPr/>
          <p:nvPr/>
        </p:nvSpPr>
        <p:spPr>
          <a:xfrm>
            <a:off x="4174425" y="2852252"/>
            <a:ext cx="5405100" cy="4351800"/>
          </a:xfrm>
          <a:prstGeom prst="rect">
            <a:avLst/>
          </a:prstGeom>
          <a:noFill/>
          <a:ln>
            <a:noFill/>
          </a:ln>
        </p:spPr>
        <p:txBody>
          <a:bodyPr anchorCtr="0" anchor="t" bIns="45700" lIns="91425" spcFirstLastPara="1" rIns="91425" wrap="square" tIns="45700">
            <a:noAutofit/>
          </a:bodyPr>
          <a:lstStyle/>
          <a:p>
            <a:pPr indent="-114300" lvl="1" marL="914400" marR="0" rtl="0" algn="l">
              <a:spcBef>
                <a:spcPts val="0"/>
              </a:spcBef>
              <a:spcAft>
                <a:spcPts val="0"/>
              </a:spcAft>
              <a:buClr>
                <a:srgbClr val="262626"/>
              </a:buClr>
              <a:buSzPts val="1800"/>
              <a:buFont typeface="Arial"/>
              <a:buChar char="•"/>
            </a:pPr>
            <a:r>
              <a:rPr i="0" lang="en-US" sz="1979" u="none" cap="none" strike="noStrike">
                <a:solidFill>
                  <a:srgbClr val="262626"/>
                </a:solidFill>
                <a:latin typeface="Calibri"/>
                <a:ea typeface="Calibri"/>
                <a:cs typeface="Calibri"/>
                <a:sym typeface="Calibri"/>
              </a:rPr>
              <a:t>Trained to </a:t>
            </a:r>
            <a:r>
              <a:rPr b="1" i="0" lang="en-US" sz="1979" u="none" cap="none" strike="noStrike">
                <a:solidFill>
                  <a:srgbClr val="3A75C4"/>
                </a:solidFill>
                <a:latin typeface="Calibri"/>
                <a:ea typeface="Calibri"/>
                <a:cs typeface="Calibri"/>
                <a:sym typeface="Calibri"/>
              </a:rPr>
              <a:t>develop, interpret and set targets </a:t>
            </a:r>
            <a:r>
              <a:rPr i="0" lang="en-US" sz="1979" u="none" cap="none" strike="noStrike">
                <a:solidFill>
                  <a:srgbClr val="262626"/>
                </a:solidFill>
                <a:latin typeface="Calibri"/>
                <a:ea typeface="Calibri"/>
                <a:cs typeface="Calibri"/>
                <a:sym typeface="Calibri"/>
              </a:rPr>
              <a:t>for key supply chain indicators, and use </a:t>
            </a:r>
            <a:r>
              <a:rPr b="1" lang="en-US" sz="1979">
                <a:solidFill>
                  <a:srgbClr val="3A75C4"/>
                </a:solidFill>
                <a:latin typeface="Calibri"/>
                <a:ea typeface="Calibri"/>
                <a:cs typeface="Calibri"/>
                <a:sym typeface="Calibri"/>
              </a:rPr>
              <a:t>action oriented dashboards</a:t>
            </a:r>
            <a:endParaRPr b="1" i="0" sz="1800" u="none" cap="none" strike="noStrike">
              <a:solidFill>
                <a:srgbClr val="31859B"/>
              </a:solidFill>
              <a:latin typeface="Calibri"/>
              <a:ea typeface="Calibri"/>
              <a:cs typeface="Calibri"/>
              <a:sym typeface="Calibri"/>
            </a:endParaRPr>
          </a:p>
          <a:p>
            <a:pPr indent="-114300" lvl="1" marL="914400" marR="0" rtl="0" algn="l">
              <a:spcBef>
                <a:spcPts val="1320"/>
              </a:spcBef>
              <a:spcAft>
                <a:spcPts val="0"/>
              </a:spcAft>
              <a:buClr>
                <a:srgbClr val="262626"/>
              </a:buClr>
              <a:buSzPts val="1800"/>
              <a:buFont typeface="Arial"/>
              <a:buChar char="•"/>
            </a:pPr>
            <a:r>
              <a:rPr i="0" lang="en-US" sz="1979" u="none" cap="none" strike="noStrike">
                <a:solidFill>
                  <a:srgbClr val="262626"/>
                </a:solidFill>
                <a:latin typeface="Calibri"/>
                <a:ea typeface="Calibri"/>
                <a:cs typeface="Calibri"/>
                <a:sym typeface="Calibri"/>
              </a:rPr>
              <a:t>Encouraged to follow a </a:t>
            </a:r>
            <a:r>
              <a:rPr b="1" lang="en-US" sz="1979">
                <a:solidFill>
                  <a:srgbClr val="3A75C4"/>
                </a:solidFill>
                <a:latin typeface="Calibri"/>
                <a:ea typeface="Calibri"/>
                <a:cs typeface="Calibri"/>
                <a:sym typeface="Calibri"/>
              </a:rPr>
              <a:t>structured, problem-solving</a:t>
            </a:r>
            <a:r>
              <a:rPr i="0" lang="en-US" sz="1979" u="none" cap="none" strike="noStrike">
                <a:solidFill>
                  <a:srgbClr val="31859B"/>
                </a:solidFill>
                <a:latin typeface="Calibri"/>
                <a:ea typeface="Calibri"/>
                <a:cs typeface="Calibri"/>
                <a:sym typeface="Calibri"/>
              </a:rPr>
              <a:t> </a:t>
            </a:r>
            <a:r>
              <a:rPr i="0" lang="en-US" sz="1979" u="none" cap="none" strike="noStrike">
                <a:solidFill>
                  <a:srgbClr val="262626"/>
                </a:solidFill>
                <a:latin typeface="Calibri"/>
                <a:ea typeface="Calibri"/>
                <a:cs typeface="Calibri"/>
                <a:sym typeface="Calibri"/>
              </a:rPr>
              <a:t>process</a:t>
            </a:r>
            <a:endParaRPr i="0" sz="1800" u="none" cap="none" strike="noStrike">
              <a:solidFill>
                <a:schemeClr val="dk1"/>
              </a:solidFill>
              <a:latin typeface="Calibri"/>
              <a:ea typeface="Calibri"/>
              <a:cs typeface="Calibri"/>
              <a:sym typeface="Calibri"/>
            </a:endParaRPr>
          </a:p>
          <a:p>
            <a:pPr indent="-114300" lvl="1" marL="914400" marR="0" rtl="0" algn="l">
              <a:lnSpc>
                <a:spcPct val="100000"/>
              </a:lnSpc>
              <a:spcBef>
                <a:spcPts val="1320"/>
              </a:spcBef>
              <a:spcAft>
                <a:spcPts val="0"/>
              </a:spcAft>
              <a:buClr>
                <a:srgbClr val="262626"/>
              </a:buClr>
              <a:buSzPts val="1800"/>
              <a:buChar char="•"/>
            </a:pPr>
            <a:r>
              <a:rPr i="0" lang="en-US" sz="1979" u="none" cap="none" strike="noStrike">
                <a:solidFill>
                  <a:srgbClr val="262626"/>
                </a:solidFill>
                <a:latin typeface="Calibri"/>
                <a:ea typeface="Calibri"/>
                <a:cs typeface="Calibri"/>
                <a:sym typeface="Calibri"/>
              </a:rPr>
              <a:t>Empowered to use </a:t>
            </a:r>
            <a:r>
              <a:rPr lang="en-US" sz="1979">
                <a:solidFill>
                  <a:srgbClr val="262626"/>
                </a:solidFill>
                <a:latin typeface="Calibri"/>
                <a:ea typeface="Calibri"/>
                <a:cs typeface="Calibri"/>
                <a:sym typeface="Calibri"/>
              </a:rPr>
              <a:t>their</a:t>
            </a:r>
            <a:r>
              <a:rPr i="0" lang="en-US" sz="1979" u="none" cap="none" strike="noStrike">
                <a:solidFill>
                  <a:srgbClr val="262626"/>
                </a:solidFill>
                <a:latin typeface="Calibri"/>
                <a:ea typeface="Calibri"/>
                <a:cs typeface="Calibri"/>
                <a:sym typeface="Calibri"/>
              </a:rPr>
              <a:t> data for </a:t>
            </a:r>
            <a:r>
              <a:rPr b="1" lang="en-US" sz="1979">
                <a:solidFill>
                  <a:srgbClr val="3A75C4"/>
                </a:solidFill>
                <a:latin typeface="Calibri"/>
                <a:ea typeface="Calibri"/>
                <a:cs typeface="Calibri"/>
                <a:sym typeface="Calibri"/>
              </a:rPr>
              <a:t>operational and strategic decisions</a:t>
            </a:r>
            <a:r>
              <a:rPr b="1" i="0" lang="en-US" sz="1979" u="none" cap="none" strike="noStrike">
                <a:solidFill>
                  <a:srgbClr val="31859B"/>
                </a:solidFill>
                <a:latin typeface="Calibri"/>
                <a:ea typeface="Calibri"/>
                <a:cs typeface="Calibri"/>
                <a:sym typeface="Calibri"/>
              </a:rPr>
              <a:t> </a:t>
            </a:r>
            <a:r>
              <a:rPr i="0" lang="en-US" sz="1979" u="none" cap="none" strike="noStrike">
                <a:solidFill>
                  <a:srgbClr val="262626"/>
                </a:solidFill>
                <a:latin typeface="Calibri"/>
                <a:ea typeface="Calibri"/>
                <a:cs typeface="Calibri"/>
                <a:sym typeface="Calibri"/>
              </a:rPr>
              <a:t>with ultimate goal of improving the performance of their supply chain</a:t>
            </a:r>
            <a:endParaRPr sz="1979">
              <a:solidFill>
                <a:srgbClr val="262626"/>
              </a:solidFill>
              <a:latin typeface="Calibri"/>
              <a:ea typeface="Calibri"/>
              <a:cs typeface="Calibri"/>
              <a:sym typeface="Calibri"/>
            </a:endParaRPr>
          </a:p>
          <a:p>
            <a:pPr indent="-114300" lvl="1" marL="914400" marR="0" rtl="0" algn="l">
              <a:lnSpc>
                <a:spcPct val="100000"/>
              </a:lnSpc>
              <a:spcBef>
                <a:spcPts val="1320"/>
              </a:spcBef>
              <a:spcAft>
                <a:spcPts val="0"/>
              </a:spcAft>
              <a:buClr>
                <a:srgbClr val="262626"/>
              </a:buClr>
              <a:buSzPts val="1800"/>
              <a:buChar char="•"/>
            </a:pPr>
            <a:r>
              <a:rPr lang="en-US" sz="1979">
                <a:solidFill>
                  <a:srgbClr val="262626"/>
                </a:solidFill>
                <a:latin typeface="Calibri"/>
                <a:ea typeface="Calibri"/>
                <a:cs typeface="Calibri"/>
                <a:sym typeface="Calibri"/>
              </a:rPr>
              <a:t>A common goal, structured approach, standard team agenda and tools </a:t>
            </a:r>
            <a:endParaRPr sz="1979">
              <a:solidFill>
                <a:srgbClr val="262626"/>
              </a:solidFill>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0" name="Shape 500"/>
        <p:cNvGrpSpPr/>
        <p:nvPr/>
      </p:nvGrpSpPr>
      <p:grpSpPr>
        <a:xfrm>
          <a:off x="0" y="0"/>
          <a:ext cx="0" cy="0"/>
          <a:chOff x="0" y="0"/>
          <a:chExt cx="0" cy="0"/>
        </a:xfrm>
      </p:grpSpPr>
      <p:sp>
        <p:nvSpPr>
          <p:cNvPr id="501" name="Google Shape;501;p70"/>
          <p:cNvSpPr txBox="1"/>
          <p:nvPr>
            <p:ph type="title"/>
          </p:nvPr>
        </p:nvSpPr>
        <p:spPr>
          <a:xfrm>
            <a:off x="502920" y="311256"/>
            <a:ext cx="9052500" cy="1295400"/>
          </a:xfrm>
          <a:prstGeom prst="rect">
            <a:avLst/>
          </a:prstGeom>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1800"/>
              <a:buFont typeface="Arial"/>
              <a:buNone/>
            </a:pPr>
            <a:r>
              <a:rPr lang="en-US" sz="4400"/>
              <a:t>Guiding</a:t>
            </a:r>
            <a:r>
              <a:rPr b="1" lang="en-US" sz="2800">
                <a:solidFill>
                  <a:srgbClr val="FFFFFF"/>
                </a:solidFill>
                <a:latin typeface="Arial"/>
                <a:ea typeface="Arial"/>
                <a:cs typeface="Arial"/>
                <a:sym typeface="Arial"/>
              </a:rPr>
              <a:t> </a:t>
            </a:r>
            <a:r>
              <a:rPr lang="en-US" sz="4400"/>
              <a:t>Principles</a:t>
            </a:r>
            <a:r>
              <a:rPr b="1" lang="en-US" sz="2800">
                <a:solidFill>
                  <a:srgbClr val="FFFFFF"/>
                </a:solidFill>
                <a:latin typeface="Arial"/>
                <a:ea typeface="Arial"/>
                <a:cs typeface="Arial"/>
                <a:sym typeface="Arial"/>
              </a:rPr>
              <a:t> of IMPACT Teams</a:t>
            </a:r>
            <a:endParaRPr/>
          </a:p>
        </p:txBody>
      </p:sp>
      <p:sp>
        <p:nvSpPr>
          <p:cNvPr id="502" name="Google Shape;502;p70"/>
          <p:cNvSpPr txBox="1"/>
          <p:nvPr>
            <p:ph idx="1" type="body"/>
          </p:nvPr>
        </p:nvSpPr>
        <p:spPr>
          <a:xfrm>
            <a:off x="502800" y="1606650"/>
            <a:ext cx="9052500" cy="5487300"/>
          </a:xfrm>
          <a:prstGeom prst="rect">
            <a:avLst/>
          </a:prstGeom>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lang="en-US" sz="2400">
                <a:solidFill>
                  <a:srgbClr val="3A75C4"/>
                </a:solidFill>
              </a:rPr>
              <a:t>Build on Existing Mechanisms</a:t>
            </a:r>
            <a:endParaRPr b="1" sz="2400">
              <a:solidFill>
                <a:srgbClr val="3A75C4"/>
              </a:solidFill>
            </a:endParaRPr>
          </a:p>
          <a:p>
            <a:pPr indent="0" lvl="0" marL="0" marR="0" rtl="0" algn="l">
              <a:lnSpc>
                <a:spcPct val="100000"/>
              </a:lnSpc>
              <a:spcBef>
                <a:spcPts val="0"/>
              </a:spcBef>
              <a:spcAft>
                <a:spcPts val="0"/>
              </a:spcAft>
              <a:buNone/>
            </a:pPr>
            <a:r>
              <a:rPr lang="en-US" sz="2400">
                <a:solidFill>
                  <a:schemeClr val="dk1"/>
                </a:solidFill>
              </a:rPr>
              <a:t>Building on ongoing, routine meetings or structures at the county level, e.g. Commodity Security Technical Working Group meetings/structure, Health facility in-charges meetings, District EPI meetings</a:t>
            </a:r>
            <a:endParaRPr sz="2400">
              <a:solidFill>
                <a:schemeClr val="dk1"/>
              </a:solidFill>
            </a:endParaRPr>
          </a:p>
          <a:p>
            <a:pPr indent="-228600" lvl="0" marL="457200" marR="0" rtl="0" algn="l">
              <a:lnSpc>
                <a:spcPct val="100000"/>
              </a:lnSpc>
              <a:spcBef>
                <a:spcPts val="0"/>
              </a:spcBef>
              <a:spcAft>
                <a:spcPts val="0"/>
              </a:spcAft>
              <a:buClr>
                <a:srgbClr val="000000"/>
              </a:buClr>
              <a:buSzPts val="1400"/>
              <a:buFont typeface="Arial"/>
              <a:buNone/>
            </a:pPr>
            <a:r>
              <a:t/>
            </a:r>
            <a:endParaRPr sz="2400">
              <a:solidFill>
                <a:schemeClr val="dk1"/>
              </a:solidFill>
            </a:endParaRPr>
          </a:p>
          <a:p>
            <a:pPr indent="0" lvl="0" marL="0" marR="0" rtl="0" algn="l">
              <a:lnSpc>
                <a:spcPct val="100000"/>
              </a:lnSpc>
              <a:spcBef>
                <a:spcPts val="0"/>
              </a:spcBef>
              <a:spcAft>
                <a:spcPts val="0"/>
              </a:spcAft>
              <a:buClr>
                <a:srgbClr val="000000"/>
              </a:buClr>
              <a:buSzPts val="1400"/>
              <a:buFont typeface="Arial"/>
              <a:buNone/>
            </a:pPr>
            <a:r>
              <a:rPr b="1" lang="en-US" sz="2400">
                <a:solidFill>
                  <a:srgbClr val="3A75C4"/>
                </a:solidFill>
              </a:rPr>
              <a:t>Access, enhance existing data</a:t>
            </a:r>
            <a:endParaRPr b="1" sz="2400">
              <a:solidFill>
                <a:srgbClr val="3A75C4"/>
              </a:solidFill>
            </a:endParaRPr>
          </a:p>
          <a:p>
            <a:pPr indent="0" lvl="0" marL="0" marR="0" rtl="0" algn="l">
              <a:lnSpc>
                <a:spcPct val="100000"/>
              </a:lnSpc>
              <a:spcBef>
                <a:spcPts val="0"/>
              </a:spcBef>
              <a:spcAft>
                <a:spcPts val="0"/>
              </a:spcAft>
              <a:buClr>
                <a:srgbClr val="000000"/>
              </a:buClr>
              <a:buSzPts val="1400"/>
              <a:buFont typeface="Arial"/>
              <a:buNone/>
            </a:pPr>
            <a:r>
              <a:rPr lang="en-US" sz="2400">
                <a:solidFill>
                  <a:schemeClr val="dk1"/>
                </a:solidFill>
              </a:rPr>
              <a:t>DHIS2, LMIS, FP Dashboard, Vaccine stock management tool</a:t>
            </a:r>
            <a:endParaRPr sz="2400">
              <a:solidFill>
                <a:schemeClr val="dk1"/>
              </a:solidFill>
            </a:endParaRPr>
          </a:p>
          <a:p>
            <a:pPr indent="-228600" lvl="0" marL="457200" marR="0" rtl="0" algn="l">
              <a:lnSpc>
                <a:spcPct val="100000"/>
              </a:lnSpc>
              <a:spcBef>
                <a:spcPts val="0"/>
              </a:spcBef>
              <a:spcAft>
                <a:spcPts val="0"/>
              </a:spcAft>
              <a:buClr>
                <a:srgbClr val="000000"/>
              </a:buClr>
              <a:buSzPts val="1400"/>
              <a:buFont typeface="Arial"/>
              <a:buNone/>
            </a:pPr>
            <a:r>
              <a:t/>
            </a:r>
            <a:endParaRPr sz="2400">
              <a:solidFill>
                <a:schemeClr val="dk1"/>
              </a:solidFill>
            </a:endParaRPr>
          </a:p>
          <a:p>
            <a:pPr indent="0" lvl="0" marL="0" marR="0" rtl="0" algn="l">
              <a:lnSpc>
                <a:spcPct val="100000"/>
              </a:lnSpc>
              <a:spcBef>
                <a:spcPts val="0"/>
              </a:spcBef>
              <a:spcAft>
                <a:spcPts val="0"/>
              </a:spcAft>
              <a:buNone/>
            </a:pPr>
            <a:r>
              <a:rPr b="1" lang="en-US" sz="2400">
                <a:solidFill>
                  <a:srgbClr val="3A75C4"/>
                </a:solidFill>
              </a:rPr>
              <a:t>Data visualization and utilization for decision-making</a:t>
            </a:r>
            <a:endParaRPr b="1" sz="2400">
              <a:solidFill>
                <a:srgbClr val="3A75C4"/>
              </a:solidFill>
            </a:endParaRPr>
          </a:p>
          <a:p>
            <a:pPr indent="0" lvl="0" marL="0" marR="0" rtl="0" algn="l">
              <a:lnSpc>
                <a:spcPct val="100000"/>
              </a:lnSpc>
              <a:spcBef>
                <a:spcPts val="0"/>
              </a:spcBef>
              <a:spcAft>
                <a:spcPts val="0"/>
              </a:spcAft>
              <a:buClr>
                <a:srgbClr val="000000"/>
              </a:buClr>
              <a:buSzPts val="1400"/>
              <a:buFont typeface="Arial"/>
              <a:buNone/>
            </a:pPr>
            <a:r>
              <a:rPr lang="en-US" sz="2400">
                <a:solidFill>
                  <a:schemeClr val="dk1"/>
                </a:solidFill>
              </a:rPr>
              <a:t>Analyzing data from existing systems, identify relevant supply chain performance indicators, visualized for easy interpretation and effective decision making</a:t>
            </a:r>
            <a:endParaRPr sz="2400">
              <a:solidFill>
                <a:schemeClr val="dk1"/>
              </a:solidFill>
            </a:endParaRPr>
          </a:p>
          <a:p>
            <a:pPr indent="0" lvl="0" marL="0" rtl="0" algn="l">
              <a:spcBef>
                <a:spcPts val="360"/>
              </a:spcBef>
              <a:spcAft>
                <a:spcPts val="0"/>
              </a:spcAft>
              <a:buNone/>
            </a:pPr>
            <a:r>
              <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6" name="Shape 506"/>
        <p:cNvGrpSpPr/>
        <p:nvPr/>
      </p:nvGrpSpPr>
      <p:grpSpPr>
        <a:xfrm>
          <a:off x="0" y="0"/>
          <a:ext cx="0" cy="0"/>
          <a:chOff x="0" y="0"/>
          <a:chExt cx="0" cy="0"/>
        </a:xfrm>
      </p:grpSpPr>
      <p:pic>
        <p:nvPicPr>
          <p:cNvPr id="507" name="Google Shape;507;p71"/>
          <p:cNvPicPr preferRelativeResize="0"/>
          <p:nvPr/>
        </p:nvPicPr>
        <p:blipFill rotWithShape="1">
          <a:blip r:embed="rId3">
            <a:alphaModFix/>
          </a:blip>
          <a:srcRect b="0" l="0" r="0" t="0"/>
          <a:stretch/>
        </p:blipFill>
        <p:spPr>
          <a:xfrm>
            <a:off x="4232651" y="383548"/>
            <a:ext cx="5650629" cy="3115674"/>
          </a:xfrm>
          <a:prstGeom prst="rect">
            <a:avLst/>
          </a:prstGeom>
          <a:noFill/>
          <a:ln>
            <a:noFill/>
          </a:ln>
        </p:spPr>
      </p:pic>
      <p:sp>
        <p:nvSpPr>
          <p:cNvPr id="508" name="Google Shape;508;p71"/>
          <p:cNvSpPr/>
          <p:nvPr/>
        </p:nvSpPr>
        <p:spPr>
          <a:xfrm>
            <a:off x="336341" y="383558"/>
            <a:ext cx="9192600" cy="831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4800">
                <a:solidFill>
                  <a:srgbClr val="3A75C4"/>
                </a:solidFill>
                <a:latin typeface="Calibri"/>
                <a:ea typeface="Calibri"/>
                <a:cs typeface="Calibri"/>
                <a:sym typeface="Calibri"/>
              </a:rPr>
              <a:t>Dashboards</a:t>
            </a:r>
            <a:endParaRPr sz="4800">
              <a:solidFill>
                <a:srgbClr val="3A75C4"/>
              </a:solidFill>
              <a:latin typeface="Calibri"/>
              <a:ea typeface="Calibri"/>
              <a:cs typeface="Calibri"/>
              <a:sym typeface="Calibri"/>
            </a:endParaRPr>
          </a:p>
        </p:txBody>
      </p:sp>
      <p:pic>
        <p:nvPicPr>
          <p:cNvPr id="509" name="Google Shape;509;p71"/>
          <p:cNvPicPr preferRelativeResize="0"/>
          <p:nvPr/>
        </p:nvPicPr>
        <p:blipFill rotWithShape="1">
          <a:blip r:embed="rId4">
            <a:alphaModFix/>
          </a:blip>
          <a:srcRect b="0" l="0" r="0" t="22726"/>
          <a:stretch/>
        </p:blipFill>
        <p:spPr>
          <a:xfrm>
            <a:off x="218950" y="2190163"/>
            <a:ext cx="5763532" cy="2848850"/>
          </a:xfrm>
          <a:prstGeom prst="rect">
            <a:avLst/>
          </a:prstGeom>
          <a:noFill/>
          <a:ln>
            <a:noFill/>
          </a:ln>
        </p:spPr>
      </p:pic>
      <p:pic>
        <p:nvPicPr>
          <p:cNvPr id="510" name="Google Shape;510;p71"/>
          <p:cNvPicPr preferRelativeResize="0"/>
          <p:nvPr/>
        </p:nvPicPr>
        <p:blipFill>
          <a:blip r:embed="rId5">
            <a:alphaModFix/>
          </a:blip>
          <a:stretch>
            <a:fillRect/>
          </a:stretch>
        </p:blipFill>
        <p:spPr>
          <a:xfrm>
            <a:off x="3697875" y="4492654"/>
            <a:ext cx="6185400" cy="2950893"/>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5" name="Shape 515"/>
        <p:cNvGrpSpPr/>
        <p:nvPr/>
      </p:nvGrpSpPr>
      <p:grpSpPr>
        <a:xfrm>
          <a:off x="0" y="0"/>
          <a:ext cx="0" cy="0"/>
          <a:chOff x="0" y="0"/>
          <a:chExt cx="0" cy="0"/>
        </a:xfrm>
      </p:grpSpPr>
      <p:pic>
        <p:nvPicPr>
          <p:cNvPr id="516" name="Google Shape;516;p72"/>
          <p:cNvPicPr preferRelativeResize="0"/>
          <p:nvPr>
            <p:ph idx="1" type="body"/>
          </p:nvPr>
        </p:nvPicPr>
        <p:blipFill rotWithShape="1">
          <a:blip r:embed="rId3">
            <a:alphaModFix/>
          </a:blip>
          <a:srcRect b="15274" l="0" r="0" t="6391"/>
          <a:stretch/>
        </p:blipFill>
        <p:spPr>
          <a:xfrm>
            <a:off x="0" y="1214555"/>
            <a:ext cx="10058400" cy="5909400"/>
          </a:xfrm>
          <a:prstGeom prst="rect">
            <a:avLst/>
          </a:prstGeom>
          <a:noFill/>
          <a:ln>
            <a:noFill/>
          </a:ln>
        </p:spPr>
      </p:pic>
      <p:sp>
        <p:nvSpPr>
          <p:cNvPr id="517" name="Google Shape;517;p72"/>
          <p:cNvSpPr/>
          <p:nvPr/>
        </p:nvSpPr>
        <p:spPr>
          <a:xfrm>
            <a:off x="-31407" y="5605669"/>
            <a:ext cx="10089900" cy="21867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540">
              <a:solidFill>
                <a:schemeClr val="dk1"/>
              </a:solidFill>
              <a:latin typeface="Calibri"/>
              <a:ea typeface="Calibri"/>
              <a:cs typeface="Calibri"/>
              <a:sym typeface="Calibri"/>
            </a:endParaRPr>
          </a:p>
        </p:txBody>
      </p:sp>
      <p:grpSp>
        <p:nvGrpSpPr>
          <p:cNvPr id="518" name="Google Shape;518;p72"/>
          <p:cNvGrpSpPr/>
          <p:nvPr/>
        </p:nvGrpSpPr>
        <p:grpSpPr>
          <a:xfrm>
            <a:off x="321571" y="5746063"/>
            <a:ext cx="9289086" cy="1756038"/>
            <a:chOff x="723129" y="1020299"/>
            <a:chExt cx="7692825" cy="1596398"/>
          </a:xfrm>
        </p:grpSpPr>
        <p:sp>
          <p:nvSpPr>
            <p:cNvPr id="519" name="Google Shape;519;p72"/>
            <p:cNvSpPr txBox="1"/>
            <p:nvPr/>
          </p:nvSpPr>
          <p:spPr>
            <a:xfrm>
              <a:off x="723129" y="1020299"/>
              <a:ext cx="7637400" cy="323100"/>
            </a:xfrm>
            <a:prstGeom prst="rect">
              <a:avLst/>
            </a:prstGeom>
            <a:noFill/>
            <a:ln>
              <a:noFill/>
            </a:ln>
          </p:spPr>
          <p:txBody>
            <a:bodyPr anchorCtr="0" anchor="t" bIns="45700" lIns="91425" spcFirstLastPara="1" rIns="91425" wrap="square" tIns="45700">
              <a:noAutofit/>
            </a:bodyPr>
            <a:lstStyle/>
            <a:p>
              <a:pPr indent="0" lvl="0" marL="0" marR="0" rtl="0" algn="l">
                <a:lnSpc>
                  <a:spcPct val="95000"/>
                </a:lnSpc>
                <a:spcBef>
                  <a:spcPts val="0"/>
                </a:spcBef>
                <a:spcAft>
                  <a:spcPts val="0"/>
                </a:spcAft>
                <a:buNone/>
              </a:pPr>
              <a:r>
                <a:rPr b="1" lang="en-US" sz="2400">
                  <a:solidFill>
                    <a:srgbClr val="3A75C4"/>
                  </a:solidFill>
                  <a:latin typeface="Calibri"/>
                  <a:ea typeface="Calibri"/>
                  <a:cs typeface="Calibri"/>
                  <a:sym typeface="Calibri"/>
                </a:rPr>
                <a:t>INC</a:t>
              </a:r>
              <a:r>
                <a:rPr b="1" lang="en-US" sz="2400">
                  <a:solidFill>
                    <a:srgbClr val="3A75C4"/>
                  </a:solidFill>
                  <a:latin typeface="Calibri"/>
                  <a:ea typeface="Calibri"/>
                  <a:cs typeface="Calibri"/>
                  <a:sym typeface="Calibri"/>
                </a:rPr>
                <a:t>REASED DATA ANALYTIC CAPACITY AND DATA USE</a:t>
              </a:r>
              <a:endParaRPr b="1" sz="2400">
                <a:solidFill>
                  <a:srgbClr val="3A75C4"/>
                </a:solidFill>
                <a:latin typeface="Calibri"/>
                <a:ea typeface="Calibri"/>
                <a:cs typeface="Calibri"/>
                <a:sym typeface="Calibri"/>
              </a:endParaRPr>
            </a:p>
          </p:txBody>
        </p:sp>
        <p:sp>
          <p:nvSpPr>
            <p:cNvPr id="520" name="Google Shape;520;p72"/>
            <p:cNvSpPr txBox="1"/>
            <p:nvPr/>
          </p:nvSpPr>
          <p:spPr>
            <a:xfrm>
              <a:off x="735354" y="1455397"/>
              <a:ext cx="7680600" cy="11613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i="1" lang="en-US" sz="1800">
                  <a:solidFill>
                    <a:schemeClr val="dk1"/>
                  </a:solidFill>
                  <a:latin typeface="Calibri"/>
                  <a:ea typeface="Calibri"/>
                  <a:cs typeface="Calibri"/>
                  <a:sym typeface="Calibri"/>
                </a:rPr>
                <a:t>“Initially we would have raw data and try to make sense of it. But now with the IMPACT Team we came up with tools, the dashboards that now try to make it easier for us using color coding and graphs. At a glance you can be able to make decisions quite easily unlike in the past where we used to have a table, try to make sense out of it, trying to draw some conclusions.” </a:t>
              </a:r>
              <a:endParaRPr sz="1800"/>
            </a:p>
            <a:p>
              <a:pPr indent="0" lvl="0" marL="0" marR="0" rtl="0" algn="r">
                <a:spcBef>
                  <a:spcPts val="0"/>
                </a:spcBef>
                <a:spcAft>
                  <a:spcPts val="0"/>
                </a:spcAft>
                <a:buNone/>
              </a:pPr>
              <a:r>
                <a:rPr i="1" lang="en-US" sz="1800">
                  <a:solidFill>
                    <a:schemeClr val="dk1"/>
                  </a:solidFill>
                  <a:latin typeface="Calibri"/>
                  <a:ea typeface="Calibri"/>
                  <a:cs typeface="Calibri"/>
                  <a:sym typeface="Calibri"/>
                </a:rPr>
                <a:t>-Kenya</a:t>
              </a:r>
              <a:endParaRPr sz="1800"/>
            </a:p>
          </p:txBody>
        </p:sp>
      </p:grpSp>
      <p:sp>
        <p:nvSpPr>
          <p:cNvPr id="521" name="Google Shape;521;p72"/>
          <p:cNvSpPr/>
          <p:nvPr/>
        </p:nvSpPr>
        <p:spPr>
          <a:xfrm>
            <a:off x="336341" y="383558"/>
            <a:ext cx="9192600" cy="831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4800">
                <a:solidFill>
                  <a:srgbClr val="3A75C4"/>
                </a:solidFill>
                <a:latin typeface="Calibri"/>
                <a:ea typeface="Calibri"/>
                <a:cs typeface="Calibri"/>
                <a:sym typeface="Calibri"/>
              </a:rPr>
              <a:t>Dashboards</a:t>
            </a:r>
            <a:endParaRPr sz="4800">
              <a:solidFill>
                <a:srgbClr val="3A75C4"/>
              </a:solidFill>
              <a:latin typeface="Calibri"/>
              <a:ea typeface="Calibri"/>
              <a:cs typeface="Calibri"/>
              <a:sym typeface="Calibri"/>
            </a:endParaRPr>
          </a:p>
        </p:txBody>
      </p:sp>
      <p:sp>
        <p:nvSpPr>
          <p:cNvPr id="522" name="Google Shape;522;p72"/>
          <p:cNvSpPr txBox="1"/>
          <p:nvPr/>
        </p:nvSpPr>
        <p:spPr>
          <a:xfrm>
            <a:off x="7569450" y="5191975"/>
            <a:ext cx="2489100" cy="41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inSupply Health Kenya</a:t>
            </a:r>
            <a:endParaRPr>
              <a:latin typeface="Calibri"/>
              <a:ea typeface="Calibri"/>
              <a:cs typeface="Calibri"/>
              <a:sym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6" name="Shape 526"/>
        <p:cNvGrpSpPr/>
        <p:nvPr/>
      </p:nvGrpSpPr>
      <p:grpSpPr>
        <a:xfrm>
          <a:off x="0" y="0"/>
          <a:ext cx="0" cy="0"/>
          <a:chOff x="0" y="0"/>
          <a:chExt cx="0" cy="0"/>
        </a:xfrm>
      </p:grpSpPr>
      <p:sp>
        <p:nvSpPr>
          <p:cNvPr id="527" name="Google Shape;527;p73"/>
          <p:cNvSpPr txBox="1"/>
          <p:nvPr>
            <p:ph idx="4294967295" type="title"/>
          </p:nvPr>
        </p:nvSpPr>
        <p:spPr>
          <a:xfrm>
            <a:off x="296062" y="366812"/>
            <a:ext cx="8989800" cy="1143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lang="en-US">
                <a:solidFill>
                  <a:srgbClr val="3A75C4"/>
                </a:solidFill>
                <a:latin typeface="Calibri"/>
                <a:ea typeface="Calibri"/>
                <a:cs typeface="Calibri"/>
                <a:sym typeface="Calibri"/>
              </a:rPr>
              <a:t>Results: Less Stock outs</a:t>
            </a:r>
            <a:endParaRPr b="0">
              <a:solidFill>
                <a:srgbClr val="3A75C4"/>
              </a:solidFill>
              <a:latin typeface="Calibri"/>
              <a:ea typeface="Calibri"/>
              <a:cs typeface="Calibri"/>
              <a:sym typeface="Calibri"/>
            </a:endParaRPr>
          </a:p>
        </p:txBody>
      </p:sp>
      <p:pic>
        <p:nvPicPr>
          <p:cNvPr id="528" name="Google Shape;528;p73"/>
          <p:cNvPicPr preferRelativeResize="0"/>
          <p:nvPr/>
        </p:nvPicPr>
        <p:blipFill rotWithShape="1">
          <a:blip r:embed="rId3">
            <a:alphaModFix/>
          </a:blip>
          <a:srcRect b="0" l="17026" r="0" t="0"/>
          <a:stretch/>
        </p:blipFill>
        <p:spPr>
          <a:xfrm>
            <a:off x="296050" y="1516600"/>
            <a:ext cx="9114677" cy="5038199"/>
          </a:xfrm>
          <a:prstGeom prst="rect">
            <a:avLst/>
          </a:prstGeom>
          <a:noFill/>
          <a:ln>
            <a:noFill/>
          </a:ln>
        </p:spPr>
      </p:pic>
      <p:sp>
        <p:nvSpPr>
          <p:cNvPr id="529" name="Google Shape;529;p73"/>
          <p:cNvSpPr/>
          <p:nvPr/>
        </p:nvSpPr>
        <p:spPr>
          <a:xfrm>
            <a:off x="1337587" y="6703613"/>
            <a:ext cx="5197800" cy="30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Supply Chain Performance Southern Shan State, Myanmar</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3" name="Shape 533"/>
        <p:cNvGrpSpPr/>
        <p:nvPr/>
      </p:nvGrpSpPr>
      <p:grpSpPr>
        <a:xfrm>
          <a:off x="0" y="0"/>
          <a:ext cx="0" cy="0"/>
          <a:chOff x="0" y="0"/>
          <a:chExt cx="0" cy="0"/>
        </a:xfrm>
      </p:grpSpPr>
      <p:sp>
        <p:nvSpPr>
          <p:cNvPr id="534" name="Google Shape;534;p74"/>
          <p:cNvSpPr txBox="1"/>
          <p:nvPr>
            <p:ph type="title"/>
          </p:nvPr>
        </p:nvSpPr>
        <p:spPr>
          <a:xfrm>
            <a:off x="502920" y="311256"/>
            <a:ext cx="9052500" cy="1295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Results: Decreased Defaulters</a:t>
            </a:r>
            <a:endParaRPr/>
          </a:p>
        </p:txBody>
      </p:sp>
      <p:sp>
        <p:nvSpPr>
          <p:cNvPr id="535" name="Google Shape;535;p74"/>
          <p:cNvSpPr txBox="1"/>
          <p:nvPr>
            <p:ph idx="1" type="body"/>
          </p:nvPr>
        </p:nvSpPr>
        <p:spPr>
          <a:xfrm>
            <a:off x="502920" y="1813560"/>
            <a:ext cx="9052500" cy="51294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pic>
        <p:nvPicPr>
          <p:cNvPr id="536" name="Google Shape;536;p74"/>
          <p:cNvPicPr preferRelativeResize="0"/>
          <p:nvPr/>
        </p:nvPicPr>
        <p:blipFill>
          <a:blip r:embed="rId3">
            <a:alphaModFix/>
          </a:blip>
          <a:stretch>
            <a:fillRect/>
          </a:stretch>
        </p:blipFill>
        <p:spPr>
          <a:xfrm>
            <a:off x="423850" y="1419225"/>
            <a:ext cx="9357601" cy="5388050"/>
          </a:xfrm>
          <a:prstGeom prst="rect">
            <a:avLst/>
          </a:prstGeom>
          <a:noFill/>
          <a:ln>
            <a:noFill/>
          </a:ln>
        </p:spPr>
      </p:pic>
      <p:sp>
        <p:nvSpPr>
          <p:cNvPr id="537" name="Google Shape;537;p74"/>
          <p:cNvSpPr txBox="1"/>
          <p:nvPr/>
        </p:nvSpPr>
        <p:spPr>
          <a:xfrm>
            <a:off x="1643775" y="6960650"/>
            <a:ext cx="3246900" cy="38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In Dodoma Tanzania</a:t>
            </a:r>
            <a:endParaRPr>
              <a:latin typeface="Calibri"/>
              <a:ea typeface="Calibri"/>
              <a:cs typeface="Calibri"/>
              <a:sym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1" name="Shape 541"/>
        <p:cNvGrpSpPr/>
        <p:nvPr/>
      </p:nvGrpSpPr>
      <p:grpSpPr>
        <a:xfrm>
          <a:off x="0" y="0"/>
          <a:ext cx="0" cy="0"/>
          <a:chOff x="0" y="0"/>
          <a:chExt cx="0" cy="0"/>
        </a:xfrm>
      </p:grpSpPr>
      <p:sp>
        <p:nvSpPr>
          <p:cNvPr id="542" name="Google Shape;542;p75"/>
          <p:cNvSpPr txBox="1"/>
          <p:nvPr>
            <p:ph type="title"/>
          </p:nvPr>
        </p:nvSpPr>
        <p:spPr>
          <a:xfrm>
            <a:off x="502920" y="311256"/>
            <a:ext cx="9052500" cy="1295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Results: Improved Cold Chain</a:t>
            </a:r>
            <a:endParaRPr/>
          </a:p>
        </p:txBody>
      </p:sp>
      <p:sp>
        <p:nvSpPr>
          <p:cNvPr id="543" name="Google Shape;543;p75"/>
          <p:cNvSpPr txBox="1"/>
          <p:nvPr>
            <p:ph idx="1" type="body"/>
          </p:nvPr>
        </p:nvSpPr>
        <p:spPr>
          <a:xfrm>
            <a:off x="502920" y="1813560"/>
            <a:ext cx="9052500" cy="51294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pic>
        <p:nvPicPr>
          <p:cNvPr id="544" name="Google Shape;544;p75"/>
          <p:cNvPicPr preferRelativeResize="0"/>
          <p:nvPr/>
        </p:nvPicPr>
        <p:blipFill>
          <a:blip r:embed="rId3">
            <a:alphaModFix/>
          </a:blip>
          <a:stretch>
            <a:fillRect/>
          </a:stretch>
        </p:blipFill>
        <p:spPr>
          <a:xfrm>
            <a:off x="302618" y="1508750"/>
            <a:ext cx="9575332" cy="5216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9" name="Shape 549"/>
        <p:cNvGrpSpPr/>
        <p:nvPr/>
      </p:nvGrpSpPr>
      <p:grpSpPr>
        <a:xfrm>
          <a:off x="0" y="0"/>
          <a:ext cx="0" cy="0"/>
          <a:chOff x="0" y="0"/>
          <a:chExt cx="0" cy="0"/>
        </a:xfrm>
      </p:grpSpPr>
      <p:pic>
        <p:nvPicPr>
          <p:cNvPr id="550" name="Google Shape;550;p76"/>
          <p:cNvPicPr preferRelativeResize="0"/>
          <p:nvPr>
            <p:ph idx="1" type="body"/>
          </p:nvPr>
        </p:nvPicPr>
        <p:blipFill rotWithShape="1">
          <a:blip r:embed="rId3">
            <a:alphaModFix/>
          </a:blip>
          <a:srcRect b="146" l="14755" r="19045" t="13728"/>
          <a:stretch/>
        </p:blipFill>
        <p:spPr>
          <a:xfrm>
            <a:off x="478105" y="1498804"/>
            <a:ext cx="5661600" cy="5705100"/>
          </a:xfrm>
          <a:prstGeom prst="rect">
            <a:avLst/>
          </a:prstGeom>
          <a:noFill/>
          <a:ln>
            <a:noFill/>
          </a:ln>
        </p:spPr>
      </p:pic>
      <p:sp>
        <p:nvSpPr>
          <p:cNvPr id="551" name="Google Shape;551;p76"/>
          <p:cNvSpPr txBox="1"/>
          <p:nvPr>
            <p:ph type="title"/>
          </p:nvPr>
        </p:nvSpPr>
        <p:spPr>
          <a:xfrm>
            <a:off x="478105" y="413808"/>
            <a:ext cx="9102300" cy="898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3A75C4"/>
              </a:buClr>
              <a:buSzPts val="4800"/>
              <a:buFont typeface="Calibri"/>
              <a:buNone/>
            </a:pPr>
            <a:r>
              <a:rPr lang="en-US" sz="4800"/>
              <a:t>Grass Roots Data Use</a:t>
            </a:r>
            <a:endParaRPr sz="4800"/>
          </a:p>
        </p:txBody>
      </p:sp>
      <p:sp>
        <p:nvSpPr>
          <p:cNvPr id="552" name="Google Shape;552;p76"/>
          <p:cNvSpPr txBox="1"/>
          <p:nvPr>
            <p:ph idx="12" type="sldNum"/>
          </p:nvPr>
        </p:nvSpPr>
        <p:spPr>
          <a:xfrm>
            <a:off x="7208520" y="7203864"/>
            <a:ext cx="2346900" cy="4137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Clr>
                <a:schemeClr val="dk1"/>
              </a:buClr>
              <a:buSzPts val="1800"/>
              <a:buFont typeface="Calibri"/>
              <a:buNone/>
            </a:pPr>
            <a:fld id="{00000000-1234-1234-1234-123412341234}" type="slidenum">
              <a:rPr lang="en-US"/>
              <a:t>‹#›</a:t>
            </a:fld>
            <a:endParaRPr/>
          </a:p>
        </p:txBody>
      </p:sp>
      <p:sp>
        <p:nvSpPr>
          <p:cNvPr id="553" name="Google Shape;553;p76"/>
          <p:cNvSpPr/>
          <p:nvPr/>
        </p:nvSpPr>
        <p:spPr>
          <a:xfrm>
            <a:off x="6420678" y="1600200"/>
            <a:ext cx="3405600" cy="5170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2200">
                <a:solidFill>
                  <a:schemeClr val="dk1"/>
                </a:solidFill>
                <a:latin typeface="Calibri"/>
                <a:ea typeface="Calibri"/>
                <a:cs typeface="Calibri"/>
                <a:sym typeface="Calibri"/>
              </a:rPr>
              <a:t>“Get data in front of people and they get excited. Create a competitive advantage, stimulate the demand for data from the grass roots!”       </a:t>
            </a:r>
            <a:br>
              <a:rPr i="1" lang="en-US" sz="2200">
                <a:solidFill>
                  <a:schemeClr val="dk1"/>
                </a:solidFill>
                <a:latin typeface="Calibri"/>
                <a:ea typeface="Calibri"/>
                <a:cs typeface="Calibri"/>
                <a:sym typeface="Calibri"/>
              </a:rPr>
            </a:br>
            <a:br>
              <a:rPr i="1" lang="en-US" sz="2200">
                <a:solidFill>
                  <a:schemeClr val="dk1"/>
                </a:solidFill>
                <a:latin typeface="Calibri"/>
                <a:ea typeface="Calibri"/>
                <a:cs typeface="Calibri"/>
                <a:sym typeface="Calibri"/>
              </a:rPr>
            </a:br>
            <a:r>
              <a:rPr i="1" lang="en-US" sz="2200">
                <a:solidFill>
                  <a:schemeClr val="dk1"/>
                </a:solidFill>
                <a:latin typeface="Calibri"/>
                <a:ea typeface="Calibri"/>
                <a:cs typeface="Calibri"/>
                <a:sym typeface="Calibri"/>
              </a:rPr>
              <a:t>-Ethiopia </a:t>
            </a:r>
            <a:endParaRPr i="1" sz="2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i="1" sz="2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i="1" lang="en-US" sz="2200">
                <a:solidFill>
                  <a:schemeClr val="dk1"/>
                </a:solidFill>
                <a:latin typeface="Calibri"/>
                <a:ea typeface="Calibri"/>
                <a:cs typeface="Calibri"/>
                <a:sym typeface="Calibri"/>
              </a:rPr>
              <a:t>“We become interested in trying to solve the problem. We are fired up to see the data there. That’s the result of our work!” </a:t>
            </a:r>
            <a:endParaRPr i="1" sz="2200">
              <a:solidFill>
                <a:schemeClr val="dk1"/>
              </a:solidFill>
              <a:latin typeface="Calibri"/>
              <a:ea typeface="Calibri"/>
              <a:cs typeface="Calibri"/>
              <a:sym typeface="Calibri"/>
            </a:endParaRPr>
          </a:p>
          <a:p>
            <a:pPr indent="0" lvl="0" marL="0" marR="0" rtl="0" algn="l">
              <a:spcBef>
                <a:spcPts val="0"/>
              </a:spcBef>
              <a:spcAft>
                <a:spcPts val="0"/>
              </a:spcAft>
              <a:buNone/>
            </a:pPr>
            <a:r>
              <a:t/>
            </a:r>
            <a:endParaRPr i="1" sz="2200">
              <a:solidFill>
                <a:schemeClr val="dk1"/>
              </a:solidFill>
              <a:latin typeface="Calibri"/>
              <a:ea typeface="Calibri"/>
              <a:cs typeface="Calibri"/>
              <a:sym typeface="Calibri"/>
            </a:endParaRPr>
          </a:p>
          <a:p>
            <a:pPr indent="0" lvl="0" marL="0" marR="0" rtl="0" algn="l">
              <a:spcBef>
                <a:spcPts val="0"/>
              </a:spcBef>
              <a:spcAft>
                <a:spcPts val="0"/>
              </a:spcAft>
              <a:buNone/>
            </a:pPr>
            <a:r>
              <a:rPr i="1" lang="en-US" sz="2200">
                <a:solidFill>
                  <a:schemeClr val="dk1"/>
                </a:solidFill>
                <a:latin typeface="Calibri"/>
                <a:ea typeface="Calibri"/>
                <a:cs typeface="Calibri"/>
                <a:sym typeface="Calibri"/>
              </a:rPr>
              <a:t>-Indonesia</a:t>
            </a:r>
            <a:endParaRPr i="1" sz="2200">
              <a:solidFill>
                <a:schemeClr val="dk1"/>
              </a:solidFill>
              <a:latin typeface="Calibri"/>
              <a:ea typeface="Calibri"/>
              <a:cs typeface="Calibri"/>
              <a:sym typeface="Calibri"/>
            </a:endParaRPr>
          </a:p>
        </p:txBody>
      </p:sp>
      <p:sp>
        <p:nvSpPr>
          <p:cNvPr id="554" name="Google Shape;554;p76"/>
          <p:cNvSpPr txBox="1"/>
          <p:nvPr/>
        </p:nvSpPr>
        <p:spPr>
          <a:xfrm>
            <a:off x="588500" y="6696850"/>
            <a:ext cx="1258200" cy="41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JSI Ethiopia</a:t>
            </a:r>
            <a:endParaRPr>
              <a:latin typeface="Calibri"/>
              <a:ea typeface="Calibri"/>
              <a:cs typeface="Calibri"/>
              <a:sym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8" name="Shape 558"/>
        <p:cNvGrpSpPr/>
        <p:nvPr/>
      </p:nvGrpSpPr>
      <p:grpSpPr>
        <a:xfrm>
          <a:off x="0" y="0"/>
          <a:ext cx="0" cy="0"/>
          <a:chOff x="0" y="0"/>
          <a:chExt cx="0" cy="0"/>
        </a:xfrm>
      </p:grpSpPr>
      <p:sp>
        <p:nvSpPr>
          <p:cNvPr id="559" name="Google Shape;559;p77"/>
          <p:cNvSpPr/>
          <p:nvPr/>
        </p:nvSpPr>
        <p:spPr>
          <a:xfrm>
            <a:off x="0" y="4470290"/>
            <a:ext cx="6873300" cy="1853400"/>
          </a:xfrm>
          <a:prstGeom prst="rect">
            <a:avLst/>
          </a:prstGeom>
          <a:solidFill>
            <a:srgbClr val="92CCD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540">
              <a:solidFill>
                <a:schemeClr val="lt1"/>
              </a:solidFill>
              <a:latin typeface="Calibri"/>
              <a:ea typeface="Calibri"/>
              <a:cs typeface="Calibri"/>
              <a:sym typeface="Calibri"/>
            </a:endParaRPr>
          </a:p>
        </p:txBody>
      </p:sp>
      <p:sp>
        <p:nvSpPr>
          <p:cNvPr id="560" name="Google Shape;560;p77"/>
          <p:cNvSpPr/>
          <p:nvPr/>
        </p:nvSpPr>
        <p:spPr>
          <a:xfrm>
            <a:off x="3185159" y="1755941"/>
            <a:ext cx="6873300" cy="2491800"/>
          </a:xfrm>
          <a:prstGeom prst="rect">
            <a:avLst/>
          </a:prstGeom>
          <a:solidFill>
            <a:srgbClr val="92CCD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540">
              <a:solidFill>
                <a:schemeClr val="dk1"/>
              </a:solidFill>
              <a:latin typeface="Calibri"/>
              <a:ea typeface="Calibri"/>
              <a:cs typeface="Calibri"/>
              <a:sym typeface="Calibri"/>
            </a:endParaRPr>
          </a:p>
        </p:txBody>
      </p:sp>
      <p:sp>
        <p:nvSpPr>
          <p:cNvPr id="561" name="Google Shape;561;p77"/>
          <p:cNvSpPr txBox="1"/>
          <p:nvPr>
            <p:ph type="title"/>
          </p:nvPr>
        </p:nvSpPr>
        <p:spPr>
          <a:xfrm>
            <a:off x="502920" y="311256"/>
            <a:ext cx="9052500" cy="1295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3A75C4"/>
              </a:buClr>
              <a:buSzPts val="4800"/>
              <a:buFont typeface="Calibri"/>
              <a:buNone/>
            </a:pPr>
            <a:r>
              <a:rPr lang="en-US">
                <a:solidFill>
                  <a:srgbClr val="3A75C4"/>
                </a:solidFill>
                <a:latin typeface="Calibri"/>
                <a:ea typeface="Calibri"/>
                <a:cs typeface="Calibri"/>
                <a:sym typeface="Calibri"/>
              </a:rPr>
              <a:t>Challenges</a:t>
            </a:r>
            <a:endParaRPr/>
          </a:p>
        </p:txBody>
      </p:sp>
      <p:sp>
        <p:nvSpPr>
          <p:cNvPr id="562" name="Google Shape;562;p77"/>
          <p:cNvSpPr txBox="1"/>
          <p:nvPr>
            <p:ph idx="12" type="sldNum"/>
          </p:nvPr>
        </p:nvSpPr>
        <p:spPr>
          <a:xfrm>
            <a:off x="7208520" y="7203864"/>
            <a:ext cx="2346900" cy="4137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Clr>
                <a:schemeClr val="dk1"/>
              </a:buClr>
              <a:buSzPts val="1800"/>
              <a:buFont typeface="Calibri"/>
              <a:buNone/>
            </a:pPr>
            <a:fld id="{00000000-1234-1234-1234-123412341234}" type="slidenum">
              <a:rPr lang="en-US"/>
              <a:t>‹#›</a:t>
            </a:fld>
            <a:endParaRPr/>
          </a:p>
        </p:txBody>
      </p:sp>
      <p:sp>
        <p:nvSpPr>
          <p:cNvPr id="563" name="Google Shape;563;p77"/>
          <p:cNvSpPr txBox="1"/>
          <p:nvPr/>
        </p:nvSpPr>
        <p:spPr>
          <a:xfrm>
            <a:off x="3310889" y="1864614"/>
            <a:ext cx="6346800" cy="2246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2000">
                <a:solidFill>
                  <a:schemeClr val="dk1"/>
                </a:solidFill>
                <a:latin typeface="Calibri"/>
                <a:ea typeface="Calibri"/>
                <a:cs typeface="Calibri"/>
                <a:sym typeface="Calibri"/>
              </a:rPr>
              <a:t>“The changing bureaucracy [is a challenge]. Sometimes we haven’t even settled in and learned something, we’re already transferred to another place. We’re just starting to concentrate on one thing, we’re transferred. That is what sometimes creates problems in QIT activities. The old staff is transferred and we get new people again and again.”        -Indonesia</a:t>
            </a:r>
            <a:endParaRPr i="1" sz="2000">
              <a:solidFill>
                <a:schemeClr val="dk1"/>
              </a:solidFill>
              <a:latin typeface="Calibri"/>
              <a:ea typeface="Calibri"/>
              <a:cs typeface="Calibri"/>
              <a:sym typeface="Calibri"/>
            </a:endParaRPr>
          </a:p>
        </p:txBody>
      </p:sp>
      <p:sp>
        <p:nvSpPr>
          <p:cNvPr id="564" name="Google Shape;564;p77"/>
          <p:cNvSpPr txBox="1"/>
          <p:nvPr/>
        </p:nvSpPr>
        <p:spPr>
          <a:xfrm>
            <a:off x="507620" y="1755941"/>
            <a:ext cx="2596800" cy="2479500"/>
          </a:xfrm>
          <a:prstGeom prst="rect">
            <a:avLst/>
          </a:prstGeom>
          <a:solidFill>
            <a:schemeClr val="accent1"/>
          </a:solidFill>
          <a:ln>
            <a:noFill/>
          </a:ln>
        </p:spPr>
        <p:txBody>
          <a:bodyPr anchorCtr="0" anchor="t" bIns="160925" lIns="150875" spcFirstLastPara="1" rIns="150875" wrap="square" tIns="160925">
            <a:noAutofit/>
          </a:bodyPr>
          <a:lstStyle/>
          <a:p>
            <a:pPr indent="0" lvl="0" marL="0" marR="0" rtl="0" algn="l">
              <a:spcBef>
                <a:spcPts val="0"/>
              </a:spcBef>
              <a:spcAft>
                <a:spcPts val="0"/>
              </a:spcAft>
              <a:buNone/>
            </a:pPr>
            <a:r>
              <a:rPr b="1" lang="en-US" sz="2000">
                <a:solidFill>
                  <a:schemeClr val="lt1"/>
                </a:solidFill>
                <a:latin typeface="Calibri"/>
                <a:ea typeface="Calibri"/>
                <a:cs typeface="Calibri"/>
                <a:sym typeface="Calibri"/>
              </a:rPr>
              <a:t>Competing priorities, frequent staff transfers, and limited human resources are common barriers to IMPACT Team success</a:t>
            </a:r>
            <a:endParaRPr/>
          </a:p>
          <a:p>
            <a:pPr indent="0" lvl="0" marL="0" marR="0" rtl="0" algn="l">
              <a:spcBef>
                <a:spcPts val="0"/>
              </a:spcBef>
              <a:spcAft>
                <a:spcPts val="0"/>
              </a:spcAft>
              <a:buNone/>
            </a:pPr>
            <a:r>
              <a:t/>
            </a:r>
            <a:endParaRPr b="1" sz="2000">
              <a:solidFill>
                <a:schemeClr val="lt1"/>
              </a:solidFill>
              <a:latin typeface="Calibri"/>
              <a:ea typeface="Calibri"/>
              <a:cs typeface="Calibri"/>
              <a:sym typeface="Calibri"/>
            </a:endParaRPr>
          </a:p>
        </p:txBody>
      </p:sp>
      <p:sp>
        <p:nvSpPr>
          <p:cNvPr id="565" name="Google Shape;565;p77"/>
          <p:cNvSpPr txBox="1"/>
          <p:nvPr/>
        </p:nvSpPr>
        <p:spPr>
          <a:xfrm>
            <a:off x="507621" y="4619560"/>
            <a:ext cx="6270900" cy="1323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2000">
                <a:solidFill>
                  <a:schemeClr val="dk1"/>
                </a:solidFill>
                <a:latin typeface="Calibri"/>
                <a:ea typeface="Calibri"/>
                <a:cs typeface="Calibri"/>
                <a:sym typeface="Calibri"/>
              </a:rPr>
              <a:t>“[The IMPACT Team] has slowed down its activities….The coordination of the meeting was mainly being done by JSI. They would remind us on when we would have the next meeting and what the agenda would be.”  -Kenya </a:t>
            </a:r>
            <a:endParaRPr/>
          </a:p>
        </p:txBody>
      </p:sp>
      <p:sp>
        <p:nvSpPr>
          <p:cNvPr id="566" name="Google Shape;566;p77"/>
          <p:cNvSpPr txBox="1"/>
          <p:nvPr/>
        </p:nvSpPr>
        <p:spPr>
          <a:xfrm>
            <a:off x="6987209" y="4480229"/>
            <a:ext cx="2670600" cy="1843500"/>
          </a:xfrm>
          <a:prstGeom prst="rect">
            <a:avLst/>
          </a:prstGeom>
          <a:solidFill>
            <a:schemeClr val="accent1"/>
          </a:solidFill>
          <a:ln>
            <a:noFill/>
          </a:ln>
        </p:spPr>
        <p:txBody>
          <a:bodyPr anchorCtr="0" anchor="t" bIns="150875" lIns="150875" spcFirstLastPara="1" rIns="150875" wrap="square" tIns="150875">
            <a:noAutofit/>
          </a:bodyPr>
          <a:lstStyle/>
          <a:p>
            <a:pPr indent="0" lvl="0" marL="0" marR="0" rtl="0" algn="l">
              <a:spcBef>
                <a:spcPts val="0"/>
              </a:spcBef>
              <a:spcAft>
                <a:spcPts val="0"/>
              </a:spcAft>
              <a:buNone/>
            </a:pPr>
            <a:r>
              <a:rPr b="1" lang="en-US" sz="2000">
                <a:solidFill>
                  <a:schemeClr val="lt1"/>
                </a:solidFill>
                <a:latin typeface="Calibri"/>
                <a:ea typeface="Calibri"/>
                <a:cs typeface="Calibri"/>
                <a:sym typeface="Calibri"/>
              </a:rPr>
              <a:t>Partner support (financial and technical) still seen as necessary for IMPACT Team functioning</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1" name="Shape 571"/>
        <p:cNvGrpSpPr/>
        <p:nvPr/>
      </p:nvGrpSpPr>
      <p:grpSpPr>
        <a:xfrm>
          <a:off x="0" y="0"/>
          <a:ext cx="0" cy="0"/>
          <a:chOff x="0" y="0"/>
          <a:chExt cx="0" cy="0"/>
        </a:xfrm>
      </p:grpSpPr>
      <p:sp>
        <p:nvSpPr>
          <p:cNvPr id="572" name="Google Shape;572;p78"/>
          <p:cNvSpPr/>
          <p:nvPr/>
        </p:nvSpPr>
        <p:spPr>
          <a:xfrm>
            <a:off x="0" y="1186240"/>
            <a:ext cx="2634000" cy="6418200"/>
          </a:xfrm>
          <a:prstGeom prst="rect">
            <a:avLst/>
          </a:prstGeom>
          <a:solidFill>
            <a:srgbClr val="8CB3E3"/>
          </a:solidFill>
          <a:ln>
            <a:noFill/>
          </a:ln>
        </p:spPr>
        <p:txBody>
          <a:bodyPr anchorCtr="0" anchor="ctr" bIns="50250" lIns="100550" spcFirstLastPara="1" rIns="100550" wrap="square" tIns="50250">
            <a:noAutofit/>
          </a:bodyPr>
          <a:lstStyle/>
          <a:p>
            <a:pPr indent="0" lvl="0" marL="0" marR="0" rtl="0" algn="ctr">
              <a:spcBef>
                <a:spcPts val="0"/>
              </a:spcBef>
              <a:spcAft>
                <a:spcPts val="0"/>
              </a:spcAft>
              <a:buNone/>
            </a:pPr>
            <a:r>
              <a:t/>
            </a:r>
            <a:endParaRPr sz="1979">
              <a:solidFill>
                <a:srgbClr val="FFFFFF"/>
              </a:solidFill>
              <a:latin typeface="Calibri"/>
              <a:ea typeface="Calibri"/>
              <a:cs typeface="Calibri"/>
              <a:sym typeface="Calibri"/>
            </a:endParaRPr>
          </a:p>
        </p:txBody>
      </p:sp>
      <p:sp>
        <p:nvSpPr>
          <p:cNvPr id="573" name="Google Shape;573;p78"/>
          <p:cNvSpPr txBox="1"/>
          <p:nvPr>
            <p:ph idx="1" type="body"/>
          </p:nvPr>
        </p:nvSpPr>
        <p:spPr>
          <a:xfrm>
            <a:off x="2741750" y="1401875"/>
            <a:ext cx="6958500" cy="5767800"/>
          </a:xfrm>
          <a:prstGeom prst="rect">
            <a:avLst/>
          </a:prstGeom>
          <a:noFill/>
          <a:ln>
            <a:noFill/>
          </a:ln>
        </p:spPr>
        <p:txBody>
          <a:bodyPr anchorCtr="0" anchor="t" bIns="50250" lIns="100550" spcFirstLastPara="1" rIns="100550" wrap="square" tIns="50250">
            <a:noAutofit/>
          </a:bodyPr>
          <a:lstStyle/>
          <a:p>
            <a:pPr indent="-424179" lvl="0" marL="502919" rtl="0" algn="l">
              <a:lnSpc>
                <a:spcPct val="115000"/>
              </a:lnSpc>
              <a:spcBef>
                <a:spcPts val="704"/>
              </a:spcBef>
              <a:spcAft>
                <a:spcPts val="0"/>
              </a:spcAft>
              <a:buClr>
                <a:schemeClr val="dk1"/>
              </a:buClr>
              <a:buSzPts val="2400"/>
              <a:buChar char="•"/>
            </a:pPr>
            <a:r>
              <a:rPr b="1" lang="en-US" sz="2400">
                <a:solidFill>
                  <a:schemeClr val="dk1"/>
                </a:solidFill>
              </a:rPr>
              <a:t>People </a:t>
            </a:r>
            <a:r>
              <a:rPr lang="en-US" sz="2400">
                <a:solidFill>
                  <a:schemeClr val="dk1"/>
                </a:solidFill>
              </a:rPr>
              <a:t>need skills, capacity, and motivation for data analytics and visualization. </a:t>
            </a:r>
            <a:endParaRPr sz="2400">
              <a:solidFill>
                <a:schemeClr val="dk1"/>
              </a:solidFill>
            </a:endParaRPr>
          </a:p>
          <a:p>
            <a:pPr indent="-424179" lvl="0" marL="502919" rtl="0" algn="l">
              <a:lnSpc>
                <a:spcPct val="115000"/>
              </a:lnSpc>
              <a:spcBef>
                <a:spcPts val="1000"/>
              </a:spcBef>
              <a:spcAft>
                <a:spcPts val="0"/>
              </a:spcAft>
              <a:buClr>
                <a:schemeClr val="dk1"/>
              </a:buClr>
              <a:buSzPts val="2400"/>
              <a:buChar char="•"/>
            </a:pPr>
            <a:r>
              <a:rPr b="1" lang="en-US" sz="2400">
                <a:solidFill>
                  <a:schemeClr val="dk1"/>
                </a:solidFill>
              </a:rPr>
              <a:t>Processes </a:t>
            </a:r>
            <a:r>
              <a:rPr lang="en-US" sz="2400">
                <a:solidFill>
                  <a:schemeClr val="dk1"/>
                </a:solidFill>
              </a:rPr>
              <a:t>must be in place to facilitate data-informed decision-making.</a:t>
            </a:r>
            <a:endParaRPr sz="2400">
              <a:solidFill>
                <a:schemeClr val="dk1"/>
              </a:solidFill>
            </a:endParaRPr>
          </a:p>
          <a:p>
            <a:pPr indent="-424179" lvl="0" marL="502919" rtl="0" algn="l">
              <a:lnSpc>
                <a:spcPct val="115000"/>
              </a:lnSpc>
              <a:spcBef>
                <a:spcPts val="1000"/>
              </a:spcBef>
              <a:spcAft>
                <a:spcPts val="0"/>
              </a:spcAft>
              <a:buClr>
                <a:schemeClr val="dk1"/>
              </a:buClr>
              <a:buSzPts val="2400"/>
              <a:buChar char="•"/>
            </a:pPr>
            <a:r>
              <a:rPr b="1" lang="en-US" sz="2400">
                <a:solidFill>
                  <a:schemeClr val="dk1"/>
                </a:solidFill>
              </a:rPr>
              <a:t>Data/Technology</a:t>
            </a:r>
            <a:r>
              <a:rPr lang="en-US" sz="2400">
                <a:solidFill>
                  <a:schemeClr val="dk1"/>
                </a:solidFill>
              </a:rPr>
              <a:t> systems and decision support tools (dashboards) must support identification of root cause.</a:t>
            </a:r>
            <a:endParaRPr sz="2400">
              <a:solidFill>
                <a:schemeClr val="dk1"/>
              </a:solidFill>
            </a:endParaRPr>
          </a:p>
          <a:p>
            <a:pPr indent="-424179" lvl="0" marL="502919" rtl="0" algn="l">
              <a:lnSpc>
                <a:spcPct val="115000"/>
              </a:lnSpc>
              <a:spcBef>
                <a:spcPts val="1000"/>
              </a:spcBef>
              <a:spcAft>
                <a:spcPts val="0"/>
              </a:spcAft>
              <a:buClr>
                <a:schemeClr val="dk1"/>
              </a:buClr>
              <a:buSzPts val="2400"/>
              <a:buChar char="•"/>
            </a:pPr>
            <a:r>
              <a:rPr b="1" lang="en-US" sz="2400">
                <a:solidFill>
                  <a:schemeClr val="dk1"/>
                </a:solidFill>
              </a:rPr>
              <a:t>Leadership </a:t>
            </a:r>
            <a:r>
              <a:rPr lang="en-US" sz="2400">
                <a:solidFill>
                  <a:schemeClr val="dk1"/>
                </a:solidFill>
              </a:rPr>
              <a:t>must be available and committed to motivate and support decision-making.</a:t>
            </a:r>
            <a:endParaRPr sz="2400">
              <a:solidFill>
                <a:schemeClr val="dk1"/>
              </a:solidFill>
            </a:endParaRPr>
          </a:p>
          <a:p>
            <a:pPr indent="-424179" lvl="0" marL="502919" rtl="0" algn="l">
              <a:lnSpc>
                <a:spcPct val="115000"/>
              </a:lnSpc>
              <a:spcBef>
                <a:spcPts val="1000"/>
              </a:spcBef>
              <a:spcAft>
                <a:spcPts val="1000"/>
              </a:spcAft>
              <a:buClr>
                <a:schemeClr val="dk1"/>
              </a:buClr>
              <a:buSzPts val="2400"/>
              <a:buChar char="•"/>
            </a:pPr>
            <a:r>
              <a:rPr b="1" lang="en-US" sz="2400">
                <a:solidFill>
                  <a:schemeClr val="dk1"/>
                </a:solidFill>
              </a:rPr>
              <a:t>F</a:t>
            </a:r>
            <a:r>
              <a:rPr b="1" lang="en-US" sz="2400">
                <a:solidFill>
                  <a:schemeClr val="dk1"/>
                </a:solidFill>
              </a:rPr>
              <a:t>inancial and structural resources</a:t>
            </a:r>
            <a:r>
              <a:rPr lang="en-US" sz="2400">
                <a:solidFill>
                  <a:schemeClr val="dk1"/>
                </a:solidFill>
              </a:rPr>
              <a:t> must be leveraged for IMPACT Team sustainability. </a:t>
            </a:r>
            <a:endParaRPr sz="2400">
              <a:solidFill>
                <a:schemeClr val="dk1"/>
              </a:solidFill>
            </a:endParaRPr>
          </a:p>
        </p:txBody>
      </p:sp>
      <p:pic>
        <p:nvPicPr>
          <p:cNvPr id="574" name="Google Shape;574;p78"/>
          <p:cNvPicPr preferRelativeResize="0"/>
          <p:nvPr/>
        </p:nvPicPr>
        <p:blipFill rotWithShape="1">
          <a:blip r:embed="rId3">
            <a:alphaModFix/>
          </a:blip>
          <a:srcRect b="13889" l="0" r="0" t="0"/>
          <a:stretch/>
        </p:blipFill>
        <p:spPr>
          <a:xfrm>
            <a:off x="419100" y="4961484"/>
            <a:ext cx="1739759" cy="1498125"/>
          </a:xfrm>
          <a:prstGeom prst="rect">
            <a:avLst/>
          </a:prstGeom>
          <a:noFill/>
          <a:ln>
            <a:noFill/>
          </a:ln>
        </p:spPr>
      </p:pic>
      <p:pic>
        <p:nvPicPr>
          <p:cNvPr id="575" name="Google Shape;575;p78"/>
          <p:cNvPicPr preferRelativeResize="0"/>
          <p:nvPr/>
        </p:nvPicPr>
        <p:blipFill rotWithShape="1">
          <a:blip r:embed="rId4">
            <a:alphaModFix/>
          </a:blip>
          <a:srcRect b="18929" l="0" r="0" t="0"/>
          <a:stretch/>
        </p:blipFill>
        <p:spPr>
          <a:xfrm>
            <a:off x="68632" y="3361708"/>
            <a:ext cx="2342956" cy="1899412"/>
          </a:xfrm>
          <a:prstGeom prst="rect">
            <a:avLst/>
          </a:prstGeom>
          <a:noFill/>
          <a:ln>
            <a:noFill/>
          </a:ln>
        </p:spPr>
      </p:pic>
      <p:pic>
        <p:nvPicPr>
          <p:cNvPr id="576" name="Google Shape;576;p78"/>
          <p:cNvPicPr preferRelativeResize="0"/>
          <p:nvPr/>
        </p:nvPicPr>
        <p:blipFill rotWithShape="1">
          <a:blip r:embed="rId5">
            <a:alphaModFix/>
          </a:blip>
          <a:srcRect b="14442" l="0" r="0" t="0"/>
          <a:stretch/>
        </p:blipFill>
        <p:spPr>
          <a:xfrm>
            <a:off x="473310" y="2338053"/>
            <a:ext cx="1665514" cy="1424940"/>
          </a:xfrm>
          <a:prstGeom prst="rect">
            <a:avLst/>
          </a:prstGeom>
          <a:noFill/>
          <a:ln>
            <a:noFill/>
          </a:ln>
        </p:spPr>
      </p:pic>
      <p:sp>
        <p:nvSpPr>
          <p:cNvPr id="577" name="Google Shape;577;p78"/>
          <p:cNvSpPr/>
          <p:nvPr/>
        </p:nvSpPr>
        <p:spPr>
          <a:xfrm>
            <a:off x="473310" y="272098"/>
            <a:ext cx="9585000" cy="855600"/>
          </a:xfrm>
          <a:prstGeom prst="rect">
            <a:avLst/>
          </a:prstGeom>
          <a:noFill/>
          <a:ln>
            <a:noFill/>
          </a:ln>
        </p:spPr>
        <p:txBody>
          <a:bodyPr anchorCtr="0" anchor="ctr" bIns="50250" lIns="402325" spcFirstLastPara="1" rIns="100550" wrap="square" tIns="50250">
            <a:noAutofit/>
          </a:bodyPr>
          <a:lstStyle/>
          <a:p>
            <a:pPr indent="0" lvl="0" marL="0" marR="0" rtl="0" algn="l">
              <a:lnSpc>
                <a:spcPct val="90000"/>
              </a:lnSpc>
              <a:spcBef>
                <a:spcPts val="0"/>
              </a:spcBef>
              <a:spcAft>
                <a:spcPts val="0"/>
              </a:spcAft>
              <a:buNone/>
            </a:pPr>
            <a:r>
              <a:rPr lang="en-US" sz="4800">
                <a:solidFill>
                  <a:srgbClr val="3A75C4"/>
                </a:solidFill>
                <a:latin typeface="Calibri"/>
                <a:ea typeface="Calibri"/>
                <a:cs typeface="Calibri"/>
                <a:sym typeface="Calibri"/>
              </a:rPr>
              <a:t>Key Lessons for IMPACT Teams</a:t>
            </a:r>
            <a:endParaRPr sz="4800">
              <a:solidFill>
                <a:srgbClr val="3A75C4"/>
              </a:solidFill>
              <a:latin typeface="Calibri"/>
              <a:ea typeface="Calibri"/>
              <a:cs typeface="Calibri"/>
              <a:sym typeface="Calibri"/>
            </a:endParaRPr>
          </a:p>
        </p:txBody>
      </p:sp>
      <p:pic>
        <p:nvPicPr>
          <p:cNvPr id="578" name="Google Shape;578;p78"/>
          <p:cNvPicPr preferRelativeResize="0"/>
          <p:nvPr/>
        </p:nvPicPr>
        <p:blipFill rotWithShape="1">
          <a:blip r:embed="rId6">
            <a:alphaModFix/>
          </a:blip>
          <a:srcRect b="17211" l="0" r="0" t="0"/>
          <a:stretch/>
        </p:blipFill>
        <p:spPr>
          <a:xfrm>
            <a:off x="418455" y="1186240"/>
            <a:ext cx="1634751" cy="1353348"/>
          </a:xfrm>
          <a:prstGeom prst="rect">
            <a:avLst/>
          </a:prstGeom>
          <a:noFill/>
          <a:ln>
            <a:noFill/>
          </a:ln>
        </p:spPr>
      </p:pic>
      <p:pic>
        <p:nvPicPr>
          <p:cNvPr id="579" name="Google Shape;579;p78"/>
          <p:cNvPicPr preferRelativeResize="0"/>
          <p:nvPr/>
        </p:nvPicPr>
        <p:blipFill rotWithShape="1">
          <a:blip r:embed="rId7">
            <a:alphaModFix/>
          </a:blip>
          <a:srcRect b="13111" l="6898" r="6430" t="0"/>
          <a:stretch/>
        </p:blipFill>
        <p:spPr>
          <a:xfrm>
            <a:off x="873678" y="6558807"/>
            <a:ext cx="781213" cy="758779"/>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3" name="Shape 583"/>
        <p:cNvGrpSpPr/>
        <p:nvPr/>
      </p:nvGrpSpPr>
      <p:grpSpPr>
        <a:xfrm>
          <a:off x="0" y="0"/>
          <a:ext cx="0" cy="0"/>
          <a:chOff x="0" y="0"/>
          <a:chExt cx="0" cy="0"/>
        </a:xfrm>
      </p:grpSpPr>
      <p:sp>
        <p:nvSpPr>
          <p:cNvPr id="584" name="Google Shape;584;p79"/>
          <p:cNvSpPr txBox="1"/>
          <p:nvPr>
            <p:ph type="title"/>
          </p:nvPr>
        </p:nvSpPr>
        <p:spPr>
          <a:xfrm>
            <a:off x="502920" y="311256"/>
            <a:ext cx="9052500" cy="12954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Thank you!</a:t>
            </a:r>
            <a:endParaRPr/>
          </a:p>
        </p:txBody>
      </p:sp>
      <p:sp>
        <p:nvSpPr>
          <p:cNvPr id="585" name="Google Shape;585;p79"/>
          <p:cNvSpPr txBox="1"/>
          <p:nvPr>
            <p:ph idx="1" type="body"/>
          </p:nvPr>
        </p:nvSpPr>
        <p:spPr>
          <a:xfrm>
            <a:off x="502920" y="1813560"/>
            <a:ext cx="9052500" cy="51294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Google Shape;156;p24"/>
          <p:cNvSpPr txBox="1"/>
          <p:nvPr>
            <p:ph type="title"/>
          </p:nvPr>
        </p:nvSpPr>
        <p:spPr>
          <a:xfrm>
            <a:off x="491325" y="1580025"/>
            <a:ext cx="8675400" cy="614400"/>
          </a:xfrm>
          <a:prstGeom prst="rect">
            <a:avLst/>
          </a:prstGeom>
          <a:noFill/>
          <a:ln>
            <a:noFill/>
          </a:ln>
        </p:spPr>
        <p:txBody>
          <a:bodyPr anchorCtr="0" anchor="ctr" bIns="37700" lIns="75425" spcFirstLastPara="1" rIns="75425" wrap="square" tIns="37700">
            <a:noAutofit/>
          </a:bodyPr>
          <a:lstStyle/>
          <a:p>
            <a:pPr indent="0" lvl="0" marL="0" rtl="0" algn="l">
              <a:lnSpc>
                <a:spcPct val="90000"/>
              </a:lnSpc>
              <a:spcBef>
                <a:spcPts val="0"/>
              </a:spcBef>
              <a:spcAft>
                <a:spcPts val="0"/>
              </a:spcAft>
              <a:buClr>
                <a:srgbClr val="17365D"/>
              </a:buClr>
              <a:buSzPts val="4400"/>
              <a:buFont typeface="Calibri"/>
              <a:buNone/>
            </a:pPr>
            <a:r>
              <a:rPr lang="en-US" sz="3200">
                <a:solidFill>
                  <a:srgbClr val="17365D"/>
                </a:solidFill>
                <a:latin typeface="Calibri"/>
                <a:ea typeface="Calibri"/>
                <a:cs typeface="Calibri"/>
                <a:sym typeface="Calibri"/>
              </a:rPr>
              <a:t>Leveraging JSI internal DHIS2 capacities</a:t>
            </a:r>
            <a:endParaRPr sz="3200">
              <a:solidFill>
                <a:srgbClr val="17365D"/>
              </a:solidFill>
              <a:latin typeface="Calibri"/>
              <a:ea typeface="Calibri"/>
              <a:cs typeface="Calibri"/>
              <a:sym typeface="Calibri"/>
            </a:endParaRPr>
          </a:p>
          <a:p>
            <a:pPr indent="0" lvl="0" marL="0" rtl="0" algn="l">
              <a:lnSpc>
                <a:spcPct val="90000"/>
              </a:lnSpc>
              <a:spcBef>
                <a:spcPts val="0"/>
              </a:spcBef>
              <a:spcAft>
                <a:spcPts val="0"/>
              </a:spcAft>
              <a:buClr>
                <a:srgbClr val="17365D"/>
              </a:buClr>
              <a:buSzPts val="4400"/>
              <a:buFont typeface="Calibri"/>
              <a:buNone/>
            </a:pPr>
            <a:r>
              <a:t/>
            </a:r>
            <a:endParaRPr sz="3200">
              <a:solidFill>
                <a:srgbClr val="17365D"/>
              </a:solidFill>
            </a:endParaRPr>
          </a:p>
          <a:p>
            <a:pPr indent="0" lvl="0" marL="0" rtl="0" algn="l">
              <a:lnSpc>
                <a:spcPct val="90000"/>
              </a:lnSpc>
              <a:spcBef>
                <a:spcPts val="0"/>
              </a:spcBef>
              <a:spcAft>
                <a:spcPts val="0"/>
              </a:spcAft>
              <a:buClr>
                <a:srgbClr val="17365D"/>
              </a:buClr>
              <a:buSzPts val="4400"/>
              <a:buFont typeface="Calibri"/>
              <a:buNone/>
            </a:pPr>
            <a:r>
              <a:rPr lang="en-US" sz="2400">
                <a:solidFill>
                  <a:srgbClr val="4A86E8"/>
                </a:solidFill>
              </a:rPr>
              <a:t>We supported National DHIS2 implementation in 16 Countries</a:t>
            </a:r>
            <a:endParaRPr sz="2400">
              <a:solidFill>
                <a:srgbClr val="4A86E8"/>
              </a:solidFill>
            </a:endParaRPr>
          </a:p>
        </p:txBody>
      </p:sp>
      <p:sp>
        <p:nvSpPr>
          <p:cNvPr id="157" name="Google Shape;157;p24"/>
          <p:cNvSpPr txBox="1"/>
          <p:nvPr>
            <p:ph idx="1" type="body"/>
          </p:nvPr>
        </p:nvSpPr>
        <p:spPr>
          <a:xfrm>
            <a:off x="299575" y="2754550"/>
            <a:ext cx="4344600" cy="3848100"/>
          </a:xfrm>
          <a:prstGeom prst="rect">
            <a:avLst/>
          </a:prstGeom>
          <a:noFill/>
          <a:ln cap="flat" cmpd="sng" w="28575">
            <a:solidFill>
              <a:srgbClr val="FF0000"/>
            </a:solidFill>
            <a:prstDash val="solid"/>
            <a:round/>
            <a:headEnd len="sm" w="sm" type="none"/>
            <a:tailEnd len="sm" w="sm" type="none"/>
          </a:ln>
        </p:spPr>
        <p:txBody>
          <a:bodyPr anchorCtr="0" anchor="t" bIns="37700" lIns="75425" spcFirstLastPara="1" rIns="75425" wrap="square" tIns="37700">
            <a:noAutofit/>
          </a:bodyPr>
          <a:lstStyle/>
          <a:p>
            <a:pPr indent="-188595" lvl="0" marL="188595" rtl="0" algn="l">
              <a:lnSpc>
                <a:spcPct val="70000"/>
              </a:lnSpc>
              <a:spcBef>
                <a:spcPts val="0"/>
              </a:spcBef>
              <a:spcAft>
                <a:spcPts val="0"/>
              </a:spcAft>
              <a:buClr>
                <a:srgbClr val="00285F"/>
              </a:buClr>
              <a:buSzPts val="2800"/>
              <a:buChar char="​"/>
            </a:pPr>
            <a:r>
              <a:rPr b="1" lang="en-US" sz="2800"/>
              <a:t>The JSI DHIS2 core team:</a:t>
            </a:r>
            <a:endParaRPr b="1" sz="2800"/>
          </a:p>
          <a:p>
            <a:pPr indent="0" lvl="0" marL="188595" rtl="0" algn="l">
              <a:lnSpc>
                <a:spcPct val="70000"/>
              </a:lnSpc>
              <a:spcBef>
                <a:spcPts val="0"/>
              </a:spcBef>
              <a:spcAft>
                <a:spcPts val="0"/>
              </a:spcAft>
              <a:buClr>
                <a:srgbClr val="00285F"/>
              </a:buClr>
              <a:buSzPts val="1800"/>
              <a:buNone/>
            </a:pPr>
            <a:r>
              <a:t/>
            </a:r>
            <a:endParaRPr/>
          </a:p>
          <a:p>
            <a:pPr indent="-237839" lvl="1" marL="565785" rtl="0" algn="l">
              <a:lnSpc>
                <a:spcPct val="70000"/>
              </a:lnSpc>
              <a:spcBef>
                <a:spcPts val="413"/>
              </a:spcBef>
              <a:spcAft>
                <a:spcPts val="0"/>
              </a:spcAft>
              <a:buClr>
                <a:schemeClr val="dk1"/>
              </a:buClr>
              <a:buSzPts val="2800"/>
              <a:buChar char="​"/>
            </a:pPr>
            <a:r>
              <a:rPr lang="en-US" sz="2310">
                <a:solidFill>
                  <a:schemeClr val="dk1"/>
                </a:solidFill>
              </a:rPr>
              <a:t>Bringing together DHIS2 expertise from HQ and field projects</a:t>
            </a:r>
            <a:endParaRPr sz="2310">
              <a:solidFill>
                <a:schemeClr val="dk1"/>
              </a:solidFill>
            </a:endParaRPr>
          </a:p>
          <a:p>
            <a:pPr indent="0" lvl="0" marL="565785" rtl="0" algn="l">
              <a:lnSpc>
                <a:spcPct val="70000"/>
              </a:lnSpc>
              <a:spcBef>
                <a:spcPts val="413"/>
              </a:spcBef>
              <a:spcAft>
                <a:spcPts val="0"/>
              </a:spcAft>
              <a:buClr>
                <a:srgbClr val="00285F"/>
              </a:buClr>
              <a:buSzPts val="1800"/>
              <a:buNone/>
            </a:pPr>
            <a:r>
              <a:t/>
            </a:r>
            <a:endParaRPr sz="2310">
              <a:solidFill>
                <a:schemeClr val="dk1"/>
              </a:solidFill>
            </a:endParaRPr>
          </a:p>
          <a:p>
            <a:pPr indent="-237839" lvl="1" marL="565785" rtl="0" algn="l">
              <a:lnSpc>
                <a:spcPct val="70000"/>
              </a:lnSpc>
              <a:spcBef>
                <a:spcPts val="413"/>
              </a:spcBef>
              <a:spcAft>
                <a:spcPts val="0"/>
              </a:spcAft>
              <a:buClr>
                <a:schemeClr val="dk1"/>
              </a:buClr>
              <a:buSzPts val="2800"/>
              <a:buChar char="​"/>
            </a:pPr>
            <a:r>
              <a:rPr lang="en-US" sz="2310">
                <a:solidFill>
                  <a:schemeClr val="dk1"/>
                </a:solidFill>
              </a:rPr>
              <a:t>Variety of profiles</a:t>
            </a:r>
            <a:endParaRPr sz="2310">
              <a:solidFill>
                <a:schemeClr val="dk1"/>
              </a:solidFill>
            </a:endParaRPr>
          </a:p>
          <a:p>
            <a:pPr indent="-254079" lvl="2" marL="942975" rtl="0" algn="l">
              <a:lnSpc>
                <a:spcPct val="70000"/>
              </a:lnSpc>
              <a:spcBef>
                <a:spcPts val="413"/>
              </a:spcBef>
              <a:spcAft>
                <a:spcPts val="0"/>
              </a:spcAft>
              <a:buClr>
                <a:schemeClr val="dk1"/>
              </a:buClr>
              <a:buSzPts val="2800"/>
              <a:buChar char="​"/>
            </a:pPr>
            <a:r>
              <a:rPr lang="en-US" sz="2310">
                <a:solidFill>
                  <a:schemeClr val="dk1"/>
                </a:solidFill>
              </a:rPr>
              <a:t>Developers</a:t>
            </a:r>
            <a:endParaRPr sz="2310">
              <a:solidFill>
                <a:schemeClr val="dk1"/>
              </a:solidFill>
            </a:endParaRPr>
          </a:p>
          <a:p>
            <a:pPr indent="-254079" lvl="2" marL="942975" rtl="0" algn="l">
              <a:lnSpc>
                <a:spcPct val="70000"/>
              </a:lnSpc>
              <a:spcBef>
                <a:spcPts val="413"/>
              </a:spcBef>
              <a:spcAft>
                <a:spcPts val="0"/>
              </a:spcAft>
              <a:buClr>
                <a:schemeClr val="dk1"/>
              </a:buClr>
              <a:buSzPts val="2800"/>
              <a:buChar char="​"/>
            </a:pPr>
            <a:r>
              <a:rPr lang="en-US" sz="2310">
                <a:solidFill>
                  <a:schemeClr val="dk1"/>
                </a:solidFill>
              </a:rPr>
              <a:t>Interoperability experts</a:t>
            </a:r>
            <a:endParaRPr sz="2310">
              <a:solidFill>
                <a:schemeClr val="dk1"/>
              </a:solidFill>
            </a:endParaRPr>
          </a:p>
          <a:p>
            <a:pPr indent="-254079" lvl="2" marL="942975" rtl="0" algn="l">
              <a:lnSpc>
                <a:spcPct val="70000"/>
              </a:lnSpc>
              <a:spcBef>
                <a:spcPts val="413"/>
              </a:spcBef>
              <a:spcAft>
                <a:spcPts val="0"/>
              </a:spcAft>
              <a:buClr>
                <a:schemeClr val="dk1"/>
              </a:buClr>
              <a:buSzPts val="2800"/>
              <a:buChar char="​"/>
            </a:pPr>
            <a:r>
              <a:rPr lang="en-US" sz="2310">
                <a:solidFill>
                  <a:schemeClr val="dk1"/>
                </a:solidFill>
              </a:rPr>
              <a:t>HMIS implementers</a:t>
            </a:r>
            <a:endParaRPr sz="2310">
              <a:solidFill>
                <a:schemeClr val="dk1"/>
              </a:solidFill>
            </a:endParaRPr>
          </a:p>
          <a:p>
            <a:pPr indent="-254079" lvl="2" marL="942975" rtl="0" algn="l">
              <a:lnSpc>
                <a:spcPct val="70000"/>
              </a:lnSpc>
              <a:spcBef>
                <a:spcPts val="413"/>
              </a:spcBef>
              <a:spcAft>
                <a:spcPts val="0"/>
              </a:spcAft>
              <a:buClr>
                <a:schemeClr val="dk1"/>
              </a:buClr>
              <a:buSzPts val="2800"/>
              <a:buChar char="​"/>
            </a:pPr>
            <a:r>
              <a:rPr lang="en-US" sz="2310">
                <a:solidFill>
                  <a:schemeClr val="dk1"/>
                </a:solidFill>
              </a:rPr>
              <a:t>Data visualization specialists</a:t>
            </a:r>
            <a:endParaRPr sz="2310">
              <a:solidFill>
                <a:schemeClr val="dk1"/>
              </a:solidFill>
            </a:endParaRPr>
          </a:p>
          <a:p>
            <a:pPr indent="0" lvl="0" marL="565785" rtl="0" algn="l">
              <a:lnSpc>
                <a:spcPct val="70000"/>
              </a:lnSpc>
              <a:spcBef>
                <a:spcPts val="413"/>
              </a:spcBef>
              <a:spcAft>
                <a:spcPts val="0"/>
              </a:spcAft>
              <a:buClr>
                <a:srgbClr val="00285F"/>
              </a:buClr>
              <a:buSzPts val="1800"/>
              <a:buNone/>
            </a:pPr>
            <a:r>
              <a:t/>
            </a:r>
            <a:endParaRPr>
              <a:solidFill>
                <a:schemeClr val="dk1"/>
              </a:solidFill>
            </a:endParaRPr>
          </a:p>
        </p:txBody>
      </p:sp>
      <p:sp>
        <p:nvSpPr>
          <p:cNvPr id="158" name="Google Shape;158;p24"/>
          <p:cNvSpPr txBox="1"/>
          <p:nvPr>
            <p:ph idx="4294967295" type="body"/>
          </p:nvPr>
        </p:nvSpPr>
        <p:spPr>
          <a:xfrm>
            <a:off x="4835700" y="2754550"/>
            <a:ext cx="5083800" cy="4300200"/>
          </a:xfrm>
          <a:prstGeom prst="rect">
            <a:avLst/>
          </a:prstGeom>
          <a:noFill/>
          <a:ln>
            <a:noFill/>
          </a:ln>
        </p:spPr>
        <p:txBody>
          <a:bodyPr anchorCtr="0" anchor="t" bIns="37700" lIns="75425" spcFirstLastPara="1" rIns="75425" wrap="square" tIns="37700">
            <a:noAutofit/>
          </a:bodyPr>
          <a:lstStyle/>
          <a:p>
            <a:pPr indent="0" lvl="0" marL="0" rtl="0" algn="l">
              <a:lnSpc>
                <a:spcPct val="70000"/>
              </a:lnSpc>
              <a:spcBef>
                <a:spcPts val="413"/>
              </a:spcBef>
              <a:spcAft>
                <a:spcPts val="0"/>
              </a:spcAft>
              <a:buNone/>
            </a:pPr>
            <a:r>
              <a:rPr b="1" lang="en-US" sz="2228">
                <a:solidFill>
                  <a:schemeClr val="dk1"/>
                </a:solidFill>
              </a:rPr>
              <a:t>What we have done</a:t>
            </a:r>
            <a:endParaRPr b="1" sz="2228">
              <a:solidFill>
                <a:schemeClr val="dk1"/>
              </a:solidFill>
            </a:endParaRPr>
          </a:p>
          <a:p>
            <a:pPr indent="-438150" lvl="2" marL="400050" rtl="0" algn="l">
              <a:lnSpc>
                <a:spcPct val="70000"/>
              </a:lnSpc>
              <a:spcBef>
                <a:spcPts val="413"/>
              </a:spcBef>
              <a:spcAft>
                <a:spcPts val="0"/>
              </a:spcAft>
              <a:buClr>
                <a:schemeClr val="dk1"/>
              </a:buClr>
              <a:buSzPts val="2400"/>
              <a:buChar char="​"/>
            </a:pPr>
            <a:r>
              <a:rPr lang="en-US" sz="1979">
                <a:solidFill>
                  <a:schemeClr val="dk1"/>
                </a:solidFill>
              </a:rPr>
              <a:t>ECHO - DHIS2 as a service for JSI projects</a:t>
            </a:r>
            <a:endParaRPr sz="1979">
              <a:solidFill>
                <a:schemeClr val="dk1"/>
              </a:solidFill>
            </a:endParaRPr>
          </a:p>
          <a:p>
            <a:pPr indent="-238125" lvl="2" marL="857250" rtl="0" algn="l">
              <a:lnSpc>
                <a:spcPct val="70000"/>
              </a:lnSpc>
              <a:spcBef>
                <a:spcPts val="413"/>
              </a:spcBef>
              <a:spcAft>
                <a:spcPts val="0"/>
              </a:spcAft>
              <a:buClr>
                <a:schemeClr val="dk1"/>
              </a:buClr>
              <a:buSzPts val="2400"/>
              <a:buChar char="​"/>
            </a:pPr>
            <a:r>
              <a:rPr lang="en-US" sz="1979">
                <a:solidFill>
                  <a:schemeClr val="dk1"/>
                </a:solidFill>
              </a:rPr>
              <a:t>HFR data management system</a:t>
            </a:r>
            <a:endParaRPr sz="1979">
              <a:solidFill>
                <a:schemeClr val="dk1"/>
              </a:solidFill>
            </a:endParaRPr>
          </a:p>
          <a:p>
            <a:pPr indent="-211391" lvl="2" marL="857250" rtl="0" algn="l">
              <a:lnSpc>
                <a:spcPct val="70000"/>
              </a:lnSpc>
              <a:spcBef>
                <a:spcPts val="413"/>
              </a:spcBef>
              <a:spcAft>
                <a:spcPts val="0"/>
              </a:spcAft>
              <a:buClr>
                <a:schemeClr val="dk1"/>
              </a:buClr>
              <a:buSzPts val="1979"/>
              <a:buChar char="​"/>
            </a:pPr>
            <a:r>
              <a:rPr lang="en-US" sz="1979">
                <a:solidFill>
                  <a:schemeClr val="dk1"/>
                </a:solidFill>
              </a:rPr>
              <a:t>Aggregate data collection workflow design (Zambia SAFE project)</a:t>
            </a:r>
            <a:endParaRPr sz="1979">
              <a:solidFill>
                <a:schemeClr val="dk1"/>
              </a:solidFill>
            </a:endParaRPr>
          </a:p>
          <a:p>
            <a:pPr indent="-238125" lvl="2" marL="914400" rtl="0" algn="l">
              <a:lnSpc>
                <a:spcPct val="70000"/>
              </a:lnSpc>
              <a:spcBef>
                <a:spcPts val="413"/>
              </a:spcBef>
              <a:spcAft>
                <a:spcPts val="0"/>
              </a:spcAft>
              <a:buClr>
                <a:schemeClr val="dk1"/>
              </a:buClr>
              <a:buSzPts val="2400"/>
              <a:buChar char="​"/>
            </a:pPr>
            <a:r>
              <a:rPr lang="en-US" sz="1979">
                <a:solidFill>
                  <a:schemeClr val="dk1"/>
                </a:solidFill>
              </a:rPr>
              <a:t>Tracker based data management system (Ghana Continuum of Care project )</a:t>
            </a:r>
            <a:endParaRPr sz="1979">
              <a:solidFill>
                <a:schemeClr val="dk1"/>
              </a:solidFill>
            </a:endParaRPr>
          </a:p>
          <a:p>
            <a:pPr indent="-228600" lvl="2" marL="400050" rtl="0" algn="l">
              <a:lnSpc>
                <a:spcPct val="70000"/>
              </a:lnSpc>
              <a:spcBef>
                <a:spcPts val="413"/>
              </a:spcBef>
              <a:spcAft>
                <a:spcPts val="0"/>
              </a:spcAft>
              <a:buClr>
                <a:schemeClr val="dk1"/>
              </a:buClr>
              <a:buSzPts val="2400"/>
              <a:buChar char="​"/>
            </a:pPr>
            <a:r>
              <a:rPr lang="en-US" sz="1979">
                <a:solidFill>
                  <a:schemeClr val="dk1"/>
                </a:solidFill>
              </a:rPr>
              <a:t>DHIS2 based Rwanda dashboard</a:t>
            </a:r>
            <a:endParaRPr sz="1979">
              <a:solidFill>
                <a:schemeClr val="dk1"/>
              </a:solidFill>
            </a:endParaRPr>
          </a:p>
          <a:p>
            <a:pPr indent="-228600" lvl="2" marL="400050" rtl="0" algn="l">
              <a:lnSpc>
                <a:spcPct val="70000"/>
              </a:lnSpc>
              <a:spcBef>
                <a:spcPts val="413"/>
              </a:spcBef>
              <a:spcAft>
                <a:spcPts val="0"/>
              </a:spcAft>
              <a:buClr>
                <a:schemeClr val="dk1"/>
              </a:buClr>
              <a:buSzPts val="2400"/>
              <a:buChar char="​"/>
            </a:pPr>
            <a:r>
              <a:rPr lang="en-US" sz="1979">
                <a:solidFill>
                  <a:schemeClr val="dk1"/>
                </a:solidFill>
              </a:rPr>
              <a:t>DHIS2 based Facility Registry app in Guinea</a:t>
            </a:r>
            <a:endParaRPr sz="1979">
              <a:solidFill>
                <a:schemeClr val="dk1"/>
              </a:solidFill>
            </a:endParaRPr>
          </a:p>
          <a:p>
            <a:pPr indent="-76200" lvl="0" marL="457200" rtl="0" algn="l">
              <a:lnSpc>
                <a:spcPct val="70000"/>
              </a:lnSpc>
              <a:spcBef>
                <a:spcPts val="413"/>
              </a:spcBef>
              <a:spcAft>
                <a:spcPts val="0"/>
              </a:spcAft>
              <a:buNone/>
            </a:pPr>
            <a:r>
              <a:rPr lang="en-US" sz="1979">
                <a:solidFill>
                  <a:schemeClr val="dk1"/>
                </a:solidFill>
              </a:rPr>
              <a:t>One-health system in Burkina Faso</a:t>
            </a:r>
            <a:endParaRPr sz="1979">
              <a:solidFill>
                <a:schemeClr val="dk1"/>
              </a:solidFill>
            </a:endParaRPr>
          </a:p>
          <a:p>
            <a:pPr indent="-228600" lvl="2" marL="400050" rtl="0" algn="l">
              <a:lnSpc>
                <a:spcPct val="70000"/>
              </a:lnSpc>
              <a:spcBef>
                <a:spcPts val="413"/>
              </a:spcBef>
              <a:spcAft>
                <a:spcPts val="0"/>
              </a:spcAft>
              <a:buClr>
                <a:schemeClr val="dk1"/>
              </a:buClr>
              <a:buSzPts val="2400"/>
              <a:buChar char="​"/>
            </a:pPr>
            <a:r>
              <a:rPr lang="en-US" sz="1979">
                <a:solidFill>
                  <a:schemeClr val="dk1"/>
                </a:solidFill>
              </a:rPr>
              <a:t>Data Migration from legacy system to DHIS2 in Madagascar and Burundi</a:t>
            </a:r>
            <a:endParaRPr sz="1979">
              <a:solidFill>
                <a:schemeClr val="dk1"/>
              </a:solidFill>
            </a:endParaRPr>
          </a:p>
          <a:p>
            <a:pPr indent="-228600" lvl="2" marL="400050" rtl="0" algn="l">
              <a:lnSpc>
                <a:spcPct val="70000"/>
              </a:lnSpc>
              <a:spcBef>
                <a:spcPts val="413"/>
              </a:spcBef>
              <a:spcAft>
                <a:spcPts val="0"/>
              </a:spcAft>
              <a:buClr>
                <a:schemeClr val="dk1"/>
              </a:buClr>
              <a:buSzPts val="2400"/>
              <a:buChar char="​"/>
            </a:pPr>
            <a:r>
              <a:rPr lang="en-US" sz="1979">
                <a:solidFill>
                  <a:schemeClr val="dk1"/>
                </a:solidFill>
              </a:rPr>
              <a:t>DATIM data import, MOH data alignment and OrgUnit hierarchy site changes</a:t>
            </a:r>
            <a:endParaRPr sz="1979">
              <a:solidFill>
                <a:schemeClr val="dk1"/>
              </a:solidFill>
            </a:endParaRPr>
          </a:p>
        </p:txBody>
      </p:sp>
      <p:sp>
        <p:nvSpPr>
          <p:cNvPr id="159" name="Google Shape;159;p24"/>
          <p:cNvSpPr txBox="1"/>
          <p:nvPr/>
        </p:nvSpPr>
        <p:spPr>
          <a:xfrm>
            <a:off x="442674" y="249237"/>
            <a:ext cx="8724024"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1800"/>
              <a:buFont typeface="Arial"/>
              <a:buNone/>
            </a:pPr>
            <a:r>
              <a:rPr i="0" lang="en-US" sz="4400" u="none" cap="none" strike="noStrike">
                <a:solidFill>
                  <a:srgbClr val="538CD5"/>
                </a:solidFill>
                <a:latin typeface="Calibri"/>
                <a:ea typeface="Calibri"/>
                <a:cs typeface="Calibri"/>
                <a:sym typeface="Calibri"/>
              </a:rPr>
              <a:t>Our DHIS2 team and work to date</a:t>
            </a:r>
            <a:endParaRPr i="0" sz="4400" u="none" cap="none" strike="noStrike">
              <a:solidFill>
                <a:srgbClr val="538CD5"/>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Google Shape;164;p25"/>
          <p:cNvSpPr txBox="1"/>
          <p:nvPr>
            <p:ph type="title"/>
          </p:nvPr>
        </p:nvSpPr>
        <p:spPr>
          <a:xfrm>
            <a:off x="691515" y="1178876"/>
            <a:ext cx="8675370" cy="1093589"/>
          </a:xfrm>
          <a:prstGeom prst="rect">
            <a:avLst/>
          </a:prstGeom>
          <a:noFill/>
          <a:ln>
            <a:noFill/>
          </a:ln>
        </p:spPr>
        <p:txBody>
          <a:bodyPr anchorCtr="0" anchor="ctr" bIns="37700" lIns="75425" spcFirstLastPara="1" rIns="75425" wrap="square" tIns="37700">
            <a:noAutofit/>
          </a:bodyPr>
          <a:lstStyle/>
          <a:p>
            <a:pPr indent="0" lvl="0" marL="0" rtl="0" algn="l">
              <a:lnSpc>
                <a:spcPct val="90000"/>
              </a:lnSpc>
              <a:spcBef>
                <a:spcPts val="0"/>
              </a:spcBef>
              <a:spcAft>
                <a:spcPts val="0"/>
              </a:spcAft>
              <a:buClr>
                <a:schemeClr val="dk1"/>
              </a:buClr>
              <a:buSzPts val="4400"/>
              <a:buFont typeface="Calibri"/>
              <a:buNone/>
            </a:pPr>
            <a:r>
              <a:rPr lang="en-US" sz="2400">
                <a:solidFill>
                  <a:schemeClr val="dk1"/>
                </a:solidFill>
                <a:latin typeface="Calibri"/>
                <a:ea typeface="Calibri"/>
                <a:cs typeface="Calibri"/>
                <a:sym typeface="Calibri"/>
              </a:rPr>
              <a:t>Beyond DHIS2 native capabilities</a:t>
            </a:r>
            <a:endParaRPr sz="2400">
              <a:solidFill>
                <a:schemeClr val="dk1"/>
              </a:solidFill>
              <a:latin typeface="Calibri"/>
              <a:ea typeface="Calibri"/>
              <a:cs typeface="Calibri"/>
              <a:sym typeface="Calibri"/>
            </a:endParaRPr>
          </a:p>
        </p:txBody>
      </p:sp>
      <p:sp>
        <p:nvSpPr>
          <p:cNvPr id="165" name="Google Shape;165;p25"/>
          <p:cNvSpPr txBox="1"/>
          <p:nvPr>
            <p:ph idx="1" type="body"/>
          </p:nvPr>
        </p:nvSpPr>
        <p:spPr>
          <a:xfrm>
            <a:off x="691515" y="2563416"/>
            <a:ext cx="8675370" cy="3589740"/>
          </a:xfrm>
          <a:prstGeom prst="rect">
            <a:avLst/>
          </a:prstGeom>
          <a:noFill/>
          <a:ln>
            <a:noFill/>
          </a:ln>
        </p:spPr>
        <p:txBody>
          <a:bodyPr anchorCtr="0" anchor="t" bIns="37700" lIns="75425" spcFirstLastPara="1" rIns="75425" wrap="square" tIns="37700">
            <a:noAutofit/>
          </a:bodyPr>
          <a:lstStyle/>
          <a:p>
            <a:pPr indent="-190500" lvl="0" marL="188595" rtl="0" algn="l">
              <a:lnSpc>
                <a:spcPct val="80000"/>
              </a:lnSpc>
              <a:spcBef>
                <a:spcPts val="0"/>
              </a:spcBef>
              <a:spcAft>
                <a:spcPts val="0"/>
              </a:spcAft>
              <a:buClr>
                <a:srgbClr val="00285F"/>
              </a:buClr>
              <a:buSzPts val="3000"/>
              <a:buChar char="​"/>
            </a:pPr>
            <a:r>
              <a:rPr lang="en-US" sz="2475"/>
              <a:t>When DHIS2 cannot address all the needs we develop a specific app </a:t>
            </a:r>
            <a:endParaRPr sz="2475"/>
          </a:p>
          <a:p>
            <a:pPr indent="-72295" lvl="1" marL="565785" rtl="0" algn="l">
              <a:lnSpc>
                <a:spcPct val="80000"/>
              </a:lnSpc>
              <a:spcBef>
                <a:spcPts val="413"/>
              </a:spcBef>
              <a:spcAft>
                <a:spcPts val="0"/>
              </a:spcAft>
              <a:buClr>
                <a:srgbClr val="768692"/>
              </a:buClr>
              <a:buSzPts val="2220"/>
              <a:buNone/>
            </a:pPr>
            <a:r>
              <a:t/>
            </a:r>
            <a:endParaRPr sz="1832"/>
          </a:p>
          <a:p>
            <a:pPr indent="-72295" lvl="1" marL="565785" rtl="0" algn="l">
              <a:lnSpc>
                <a:spcPct val="80000"/>
              </a:lnSpc>
              <a:spcBef>
                <a:spcPts val="413"/>
              </a:spcBef>
              <a:spcAft>
                <a:spcPts val="0"/>
              </a:spcAft>
              <a:buClr>
                <a:srgbClr val="768692"/>
              </a:buClr>
              <a:buSzPts val="2220"/>
              <a:buNone/>
            </a:pPr>
            <a:r>
              <a:t/>
            </a:r>
            <a:endParaRPr sz="1832"/>
          </a:p>
          <a:p>
            <a:pPr indent="0" lvl="0" marL="0" rtl="0" algn="l">
              <a:lnSpc>
                <a:spcPct val="80000"/>
              </a:lnSpc>
              <a:spcBef>
                <a:spcPts val="825"/>
              </a:spcBef>
              <a:spcAft>
                <a:spcPts val="990"/>
              </a:spcAft>
              <a:buClr>
                <a:srgbClr val="00285F"/>
              </a:buClr>
              <a:buSzPts val="2590"/>
              <a:buNone/>
            </a:pPr>
            <a:r>
              <a:t/>
            </a:r>
            <a:endParaRPr sz="2137"/>
          </a:p>
        </p:txBody>
      </p:sp>
      <p:sp>
        <p:nvSpPr>
          <p:cNvPr id="166" name="Google Shape;166;p25"/>
          <p:cNvSpPr txBox="1"/>
          <p:nvPr>
            <p:ph idx="4294967295" type="body"/>
          </p:nvPr>
        </p:nvSpPr>
        <p:spPr>
          <a:xfrm>
            <a:off x="4968875" y="3043238"/>
            <a:ext cx="5089525" cy="3459162"/>
          </a:xfrm>
          <a:prstGeom prst="rect">
            <a:avLst/>
          </a:prstGeom>
          <a:noFill/>
          <a:ln>
            <a:noFill/>
          </a:ln>
        </p:spPr>
        <p:txBody>
          <a:bodyPr anchorCtr="0" anchor="t" bIns="37700" lIns="75425" spcFirstLastPara="1" rIns="75425" wrap="square" tIns="37700">
            <a:noAutofit/>
          </a:bodyPr>
          <a:lstStyle/>
          <a:p>
            <a:pPr indent="-190500" lvl="0" marL="188595" rtl="0" algn="l">
              <a:lnSpc>
                <a:spcPct val="80000"/>
              </a:lnSpc>
              <a:spcBef>
                <a:spcPts val="825"/>
              </a:spcBef>
              <a:spcAft>
                <a:spcPts val="0"/>
              </a:spcAft>
              <a:buClr>
                <a:srgbClr val="00285F"/>
              </a:buClr>
              <a:buSzPts val="3000"/>
              <a:buChar char="​"/>
            </a:pPr>
            <a:r>
              <a:rPr b="1" lang="en-US" sz="2475"/>
              <a:t>Contribution to DHIS2 community</a:t>
            </a:r>
            <a:endParaRPr b="1" sz="2475"/>
          </a:p>
          <a:p>
            <a:pPr indent="-229456" lvl="1" marL="565785" rtl="0" algn="l">
              <a:lnSpc>
                <a:spcPct val="80000"/>
              </a:lnSpc>
              <a:spcBef>
                <a:spcPts val="413"/>
              </a:spcBef>
              <a:spcAft>
                <a:spcPts val="0"/>
              </a:spcAft>
              <a:buClr>
                <a:srgbClr val="768692"/>
              </a:buClr>
              <a:buSzPts val="3000"/>
              <a:buChar char="​"/>
            </a:pPr>
            <a:r>
              <a:rPr lang="en-US" sz="2475"/>
              <a:t>Interoperability layers (Burkina Faso and Mali)</a:t>
            </a:r>
            <a:endParaRPr sz="2475"/>
          </a:p>
          <a:p>
            <a:pPr indent="-229456" lvl="1" marL="565785" rtl="0" algn="l">
              <a:lnSpc>
                <a:spcPct val="80000"/>
              </a:lnSpc>
              <a:spcBef>
                <a:spcPts val="413"/>
              </a:spcBef>
              <a:spcAft>
                <a:spcPts val="0"/>
              </a:spcAft>
              <a:buClr>
                <a:srgbClr val="768692"/>
              </a:buClr>
              <a:buSzPts val="3000"/>
              <a:buChar char="​"/>
            </a:pPr>
            <a:r>
              <a:rPr lang="en-US" sz="2475"/>
              <a:t>Drupal to DHIS2 connector</a:t>
            </a:r>
            <a:endParaRPr sz="2475"/>
          </a:p>
          <a:p>
            <a:pPr indent="-229456" lvl="1" marL="565785" rtl="0" algn="l">
              <a:lnSpc>
                <a:spcPct val="80000"/>
              </a:lnSpc>
              <a:spcBef>
                <a:spcPts val="413"/>
              </a:spcBef>
              <a:spcAft>
                <a:spcPts val="0"/>
              </a:spcAft>
              <a:buClr>
                <a:srgbClr val="768692"/>
              </a:buClr>
              <a:buSzPts val="3000"/>
              <a:buChar char="​"/>
            </a:pPr>
            <a:r>
              <a:rPr lang="en-US" sz="2475"/>
              <a:t>Data import scripts for legacy data migration</a:t>
            </a:r>
            <a:endParaRPr sz="2475"/>
          </a:p>
          <a:p>
            <a:pPr indent="-229456" lvl="1" marL="565785" rtl="0" algn="l">
              <a:lnSpc>
                <a:spcPct val="80000"/>
              </a:lnSpc>
              <a:spcBef>
                <a:spcPts val="413"/>
              </a:spcBef>
              <a:spcAft>
                <a:spcPts val="0"/>
              </a:spcAft>
              <a:buClr>
                <a:srgbClr val="768692"/>
              </a:buClr>
              <a:buSzPts val="3000"/>
              <a:buChar char="​"/>
            </a:pPr>
            <a:r>
              <a:rPr lang="en-US" sz="2475"/>
              <a:t>HIS Maturity models tool</a:t>
            </a:r>
            <a:endParaRPr sz="2475"/>
          </a:p>
          <a:p>
            <a:pPr indent="-229456" lvl="1" marL="565785" rtl="0" algn="l">
              <a:lnSpc>
                <a:spcPct val="80000"/>
              </a:lnSpc>
              <a:spcBef>
                <a:spcPts val="413"/>
              </a:spcBef>
              <a:spcAft>
                <a:spcPts val="0"/>
              </a:spcAft>
              <a:buClr>
                <a:srgbClr val="768692"/>
              </a:buClr>
              <a:buSzPts val="3000"/>
              <a:buChar char="​"/>
            </a:pPr>
            <a:r>
              <a:rPr lang="en-US" sz="2475"/>
              <a:t>ICT Infrastructure Assessment tool</a:t>
            </a:r>
            <a:endParaRPr sz="2475"/>
          </a:p>
          <a:p>
            <a:pPr indent="-72295" lvl="1" marL="565785" rtl="0" algn="l">
              <a:lnSpc>
                <a:spcPct val="80000"/>
              </a:lnSpc>
              <a:spcBef>
                <a:spcPts val="413"/>
              </a:spcBef>
              <a:spcAft>
                <a:spcPts val="0"/>
              </a:spcAft>
              <a:buClr>
                <a:srgbClr val="768692"/>
              </a:buClr>
              <a:buSzPts val="2220"/>
              <a:buNone/>
            </a:pPr>
            <a:r>
              <a:t/>
            </a:r>
            <a:endParaRPr sz="1832"/>
          </a:p>
          <a:p>
            <a:pPr indent="-72295" lvl="1" marL="565785" rtl="0" algn="l">
              <a:lnSpc>
                <a:spcPct val="80000"/>
              </a:lnSpc>
              <a:spcBef>
                <a:spcPts val="413"/>
              </a:spcBef>
              <a:spcAft>
                <a:spcPts val="0"/>
              </a:spcAft>
              <a:buClr>
                <a:srgbClr val="768692"/>
              </a:buClr>
              <a:buSzPts val="2220"/>
              <a:buNone/>
            </a:pPr>
            <a:r>
              <a:t/>
            </a:r>
            <a:endParaRPr sz="1832"/>
          </a:p>
          <a:p>
            <a:pPr indent="0" lvl="0" marL="0" rtl="0" algn="l">
              <a:lnSpc>
                <a:spcPct val="80000"/>
              </a:lnSpc>
              <a:spcBef>
                <a:spcPts val="825"/>
              </a:spcBef>
              <a:spcAft>
                <a:spcPts val="990"/>
              </a:spcAft>
              <a:buClr>
                <a:srgbClr val="00285F"/>
              </a:buClr>
              <a:buSzPts val="2590"/>
              <a:buNone/>
            </a:pPr>
            <a:r>
              <a:t/>
            </a:r>
            <a:endParaRPr sz="2137"/>
          </a:p>
        </p:txBody>
      </p:sp>
      <p:sp>
        <p:nvSpPr>
          <p:cNvPr id="167" name="Google Shape;167;p25"/>
          <p:cNvSpPr txBox="1"/>
          <p:nvPr>
            <p:ph idx="4294967295" type="body"/>
          </p:nvPr>
        </p:nvSpPr>
        <p:spPr>
          <a:xfrm>
            <a:off x="446850" y="3497875"/>
            <a:ext cx="3871800" cy="3157500"/>
          </a:xfrm>
          <a:prstGeom prst="rect">
            <a:avLst/>
          </a:prstGeom>
          <a:noFill/>
          <a:ln>
            <a:noFill/>
          </a:ln>
        </p:spPr>
        <p:txBody>
          <a:bodyPr anchorCtr="0" anchor="t" bIns="37700" lIns="75425" spcFirstLastPara="1" rIns="75425" wrap="square" tIns="37700">
            <a:noAutofit/>
          </a:bodyPr>
          <a:lstStyle/>
          <a:p>
            <a:pPr indent="-190500" lvl="0" marL="188595" rtl="0" algn="l">
              <a:lnSpc>
                <a:spcPct val="80000"/>
              </a:lnSpc>
              <a:spcBef>
                <a:spcPts val="825"/>
              </a:spcBef>
              <a:spcAft>
                <a:spcPts val="0"/>
              </a:spcAft>
              <a:buClr>
                <a:srgbClr val="00285F"/>
              </a:buClr>
              <a:buSzPts val="3000"/>
              <a:buChar char="​"/>
            </a:pPr>
            <a:r>
              <a:rPr b="1" lang="en-US" sz="2475"/>
              <a:t>JSI developed custom apps:</a:t>
            </a:r>
            <a:endParaRPr b="1" sz="2475"/>
          </a:p>
          <a:p>
            <a:pPr indent="-229456" lvl="1" marL="565785" rtl="0" algn="l">
              <a:lnSpc>
                <a:spcPct val="80000"/>
              </a:lnSpc>
              <a:spcBef>
                <a:spcPts val="413"/>
              </a:spcBef>
              <a:spcAft>
                <a:spcPts val="0"/>
              </a:spcAft>
              <a:buClr>
                <a:srgbClr val="768692"/>
              </a:buClr>
              <a:buSzPts val="3000"/>
              <a:buChar char="​"/>
            </a:pPr>
            <a:r>
              <a:rPr lang="en-US" sz="2475"/>
              <a:t>HFR import / export app</a:t>
            </a:r>
            <a:endParaRPr sz="2475"/>
          </a:p>
          <a:p>
            <a:pPr indent="-229456" lvl="1" marL="565785" rtl="0" algn="l">
              <a:lnSpc>
                <a:spcPct val="80000"/>
              </a:lnSpc>
              <a:spcBef>
                <a:spcPts val="413"/>
              </a:spcBef>
              <a:spcAft>
                <a:spcPts val="0"/>
              </a:spcAft>
              <a:buClr>
                <a:srgbClr val="768692"/>
              </a:buClr>
              <a:buSzPts val="3000"/>
              <a:buChar char="​"/>
            </a:pPr>
            <a:r>
              <a:rPr lang="en-US" sz="2475"/>
              <a:t>Facility Registry app (Guinea, Mali, Burundi)</a:t>
            </a:r>
            <a:endParaRPr sz="2475"/>
          </a:p>
          <a:p>
            <a:pPr indent="-229456" lvl="1" marL="565785" rtl="0" algn="l">
              <a:lnSpc>
                <a:spcPct val="80000"/>
              </a:lnSpc>
              <a:spcBef>
                <a:spcPts val="413"/>
              </a:spcBef>
              <a:spcAft>
                <a:spcPts val="0"/>
              </a:spcAft>
              <a:buClr>
                <a:srgbClr val="768692"/>
              </a:buClr>
              <a:buSzPts val="3000"/>
              <a:buChar char="​"/>
            </a:pPr>
            <a:r>
              <a:rPr lang="en-US" sz="2475"/>
              <a:t>Rwanda Dashboard</a:t>
            </a:r>
            <a:endParaRPr sz="2475"/>
          </a:p>
          <a:p>
            <a:pPr indent="0" lvl="1" marL="493490" rtl="0" algn="l">
              <a:lnSpc>
                <a:spcPct val="80000"/>
              </a:lnSpc>
              <a:spcBef>
                <a:spcPts val="413"/>
              </a:spcBef>
              <a:spcAft>
                <a:spcPts val="0"/>
              </a:spcAft>
              <a:buClr>
                <a:srgbClr val="768692"/>
              </a:buClr>
              <a:buSzPts val="2220"/>
              <a:buNone/>
            </a:pPr>
            <a:r>
              <a:t/>
            </a:r>
            <a:endParaRPr sz="1832"/>
          </a:p>
          <a:p>
            <a:pPr indent="0" lvl="0" marL="0" rtl="0" algn="l">
              <a:lnSpc>
                <a:spcPct val="80000"/>
              </a:lnSpc>
              <a:spcBef>
                <a:spcPts val="825"/>
              </a:spcBef>
              <a:spcAft>
                <a:spcPts val="990"/>
              </a:spcAft>
              <a:buClr>
                <a:srgbClr val="00285F"/>
              </a:buClr>
              <a:buSzPts val="2590"/>
              <a:buNone/>
            </a:pPr>
            <a:r>
              <a:t/>
            </a:r>
            <a:endParaRPr sz="2137"/>
          </a:p>
        </p:txBody>
      </p:sp>
      <p:sp>
        <p:nvSpPr>
          <p:cNvPr id="168" name="Google Shape;168;p25"/>
          <p:cNvSpPr txBox="1"/>
          <p:nvPr/>
        </p:nvSpPr>
        <p:spPr>
          <a:xfrm>
            <a:off x="691515" y="275702"/>
            <a:ext cx="9711559"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1800"/>
              <a:buFont typeface="Arial"/>
              <a:buNone/>
            </a:pPr>
            <a:r>
              <a:rPr b="0" i="0" lang="en-US" sz="4400" u="none" cap="none" strike="noStrike">
                <a:solidFill>
                  <a:srgbClr val="538CD5"/>
                </a:solidFill>
                <a:latin typeface="Calibri"/>
                <a:ea typeface="Calibri"/>
                <a:cs typeface="Calibri"/>
                <a:sym typeface="Calibri"/>
              </a:rPr>
              <a:t>Highlights of our work</a:t>
            </a:r>
            <a:endParaRPr b="0" i="0" sz="4400" u="none" cap="none" strike="noStrike">
              <a:solidFill>
                <a:srgbClr val="538CD5"/>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JSI Master 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